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jpg" ContentType="image/jpg"/>
  <Override PartName="/ppt/slides/slide1.xml" ContentType="application/vnd.openxmlformats-officedocument.presentationml.slide+xml"/>
  <Default Extension="png" ContentType="image/png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9144000" cy="6858000"/>
  <p:notesSz cx="9144000" cy="6858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2125980"/>
            <a:ext cx="77724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240"/>
              </a:lnSpc>
            </a:pPr>
            <a:r>
              <a:rPr dirty="0" spc="-10"/>
              <a:t>Data</a:t>
            </a:r>
            <a:r>
              <a:rPr dirty="0" spc="-20"/>
              <a:t> </a:t>
            </a:r>
            <a:r>
              <a:rPr dirty="0" spc="-5"/>
              <a:t>Communication</a:t>
            </a:r>
            <a:r>
              <a:rPr dirty="0" spc="-15"/>
              <a:t> </a:t>
            </a:r>
            <a:r>
              <a:rPr dirty="0" spc="-5"/>
              <a:t>Lecture</a:t>
            </a:r>
            <a:r>
              <a:rPr dirty="0" spc="-20"/>
              <a:t> </a:t>
            </a:r>
            <a:r>
              <a:rPr dirty="0" spc="-5"/>
              <a:t>Series,</a:t>
            </a:r>
            <a:r>
              <a:rPr dirty="0"/>
              <a:t> </a:t>
            </a:r>
            <a:r>
              <a:rPr dirty="0" spc="-10"/>
              <a:t>NRC, </a:t>
            </a:r>
            <a:r>
              <a:rPr dirty="0" spc="-15"/>
              <a:t>MAY2020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rgbClr val="0D00AE"/>
                </a:solidFill>
                <a:latin typeface="Cambria Math"/>
                <a:cs typeface="Cambria Math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240"/>
              </a:lnSpc>
            </a:pPr>
            <a:r>
              <a:rPr dirty="0" spc="-10"/>
              <a:t>Data</a:t>
            </a:r>
            <a:r>
              <a:rPr dirty="0" spc="-20"/>
              <a:t> </a:t>
            </a:r>
            <a:r>
              <a:rPr dirty="0" spc="-5"/>
              <a:t>Communication</a:t>
            </a:r>
            <a:r>
              <a:rPr dirty="0" spc="-15"/>
              <a:t> </a:t>
            </a:r>
            <a:r>
              <a:rPr dirty="0" spc="-5"/>
              <a:t>Lecture</a:t>
            </a:r>
            <a:r>
              <a:rPr dirty="0" spc="-20"/>
              <a:t> </a:t>
            </a:r>
            <a:r>
              <a:rPr dirty="0" spc="-5"/>
              <a:t>Series,</a:t>
            </a:r>
            <a:r>
              <a:rPr dirty="0"/>
              <a:t> </a:t>
            </a:r>
            <a:r>
              <a:rPr dirty="0" spc="-10"/>
              <a:t>NRC, </a:t>
            </a:r>
            <a:r>
              <a:rPr dirty="0" spc="-15"/>
              <a:t>MAY2020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rgbClr val="0D00AE"/>
                </a:solidFill>
                <a:latin typeface="Cambria Math"/>
                <a:cs typeface="Cambria Math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240"/>
              </a:lnSpc>
            </a:pPr>
            <a:r>
              <a:rPr dirty="0" spc="-10"/>
              <a:t>Data</a:t>
            </a:r>
            <a:r>
              <a:rPr dirty="0" spc="-20"/>
              <a:t> </a:t>
            </a:r>
            <a:r>
              <a:rPr dirty="0" spc="-5"/>
              <a:t>Communication</a:t>
            </a:r>
            <a:r>
              <a:rPr dirty="0" spc="-15"/>
              <a:t> </a:t>
            </a:r>
            <a:r>
              <a:rPr dirty="0" spc="-5"/>
              <a:t>Lecture</a:t>
            </a:r>
            <a:r>
              <a:rPr dirty="0" spc="-20"/>
              <a:t> </a:t>
            </a:r>
            <a:r>
              <a:rPr dirty="0" spc="-5"/>
              <a:t>Series,</a:t>
            </a:r>
            <a:r>
              <a:rPr dirty="0"/>
              <a:t> </a:t>
            </a:r>
            <a:r>
              <a:rPr dirty="0" spc="-10"/>
              <a:t>NRC, </a:t>
            </a:r>
            <a:r>
              <a:rPr dirty="0" spc="-15"/>
              <a:t>MAY2020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152400" y="2286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 h="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76200">
            <a:solidFill>
              <a:srgbClr val="0462C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153162" y="991361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 h="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19050">
            <a:solidFill>
              <a:srgbClr val="0462C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bg object 18"/>
          <p:cNvSpPr/>
          <p:nvPr/>
        </p:nvSpPr>
        <p:spPr>
          <a:xfrm>
            <a:off x="152400" y="63246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 h="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76200">
            <a:solidFill>
              <a:srgbClr val="0462C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rgbClr val="0D00AE"/>
                </a:solidFill>
                <a:latin typeface="Cambria Math"/>
                <a:cs typeface="Cambria Math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240"/>
              </a:lnSpc>
            </a:pPr>
            <a:r>
              <a:rPr dirty="0" spc="-10"/>
              <a:t>Data</a:t>
            </a:r>
            <a:r>
              <a:rPr dirty="0" spc="-20"/>
              <a:t> </a:t>
            </a:r>
            <a:r>
              <a:rPr dirty="0" spc="-5"/>
              <a:t>Communication</a:t>
            </a:r>
            <a:r>
              <a:rPr dirty="0" spc="-15"/>
              <a:t> </a:t>
            </a:r>
            <a:r>
              <a:rPr dirty="0" spc="-5"/>
              <a:t>Lecture</a:t>
            </a:r>
            <a:r>
              <a:rPr dirty="0" spc="-20"/>
              <a:t> </a:t>
            </a:r>
            <a:r>
              <a:rPr dirty="0" spc="-5"/>
              <a:t>Series,</a:t>
            </a:r>
            <a:r>
              <a:rPr dirty="0"/>
              <a:t> </a:t>
            </a:r>
            <a:r>
              <a:rPr dirty="0" spc="-10"/>
              <a:t>NRC, </a:t>
            </a:r>
            <a:r>
              <a:rPr dirty="0" spc="-15"/>
              <a:t>MAY2020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9412" y="1678419"/>
            <a:ext cx="7892796" cy="412040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240"/>
              </a:lnSpc>
            </a:pPr>
            <a:r>
              <a:rPr dirty="0" spc="-10"/>
              <a:t>Data</a:t>
            </a:r>
            <a:r>
              <a:rPr dirty="0" spc="-20"/>
              <a:t> </a:t>
            </a:r>
            <a:r>
              <a:rPr dirty="0" spc="-5"/>
              <a:t>Communication</a:t>
            </a:r>
            <a:r>
              <a:rPr dirty="0" spc="-15"/>
              <a:t> </a:t>
            </a:r>
            <a:r>
              <a:rPr dirty="0" spc="-5"/>
              <a:t>Lecture</a:t>
            </a:r>
            <a:r>
              <a:rPr dirty="0" spc="-20"/>
              <a:t> </a:t>
            </a:r>
            <a:r>
              <a:rPr dirty="0" spc="-5"/>
              <a:t>Series,</a:t>
            </a:r>
            <a:r>
              <a:rPr dirty="0"/>
              <a:t> </a:t>
            </a:r>
            <a:r>
              <a:rPr dirty="0" spc="-10"/>
              <a:t>NRC, </a:t>
            </a:r>
            <a:r>
              <a:rPr dirty="0" spc="-15"/>
              <a:t>MAY2020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692148" y="1320545"/>
            <a:ext cx="5759703" cy="6965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0" i="0">
                <a:solidFill>
                  <a:srgbClr val="0D00AE"/>
                </a:solidFill>
                <a:latin typeface="Cambria Math"/>
                <a:cs typeface="Cambria Math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31140" y="1159509"/>
            <a:ext cx="8681719" cy="32099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2547366" y="6495160"/>
            <a:ext cx="3227704" cy="17843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240"/>
              </a:lnSpc>
            </a:pPr>
            <a:r>
              <a:rPr dirty="0" spc="-10"/>
              <a:t>Data</a:t>
            </a:r>
            <a:r>
              <a:rPr dirty="0" spc="-20"/>
              <a:t> </a:t>
            </a:r>
            <a:r>
              <a:rPr dirty="0" spc="-5"/>
              <a:t>Communication</a:t>
            </a:r>
            <a:r>
              <a:rPr dirty="0" spc="-15"/>
              <a:t> </a:t>
            </a:r>
            <a:r>
              <a:rPr dirty="0" spc="-5"/>
              <a:t>Lecture</a:t>
            </a:r>
            <a:r>
              <a:rPr dirty="0" spc="-20"/>
              <a:t> </a:t>
            </a:r>
            <a:r>
              <a:rPr dirty="0" spc="-5"/>
              <a:t>Series,</a:t>
            </a:r>
            <a:r>
              <a:rPr dirty="0"/>
              <a:t> </a:t>
            </a:r>
            <a:r>
              <a:rPr dirty="0" spc="-10"/>
              <a:t>NRC, </a:t>
            </a:r>
            <a:r>
              <a:rPr dirty="0" spc="-15"/>
              <a:t>MAY2020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8.png"/><Relationship Id="rId3" Type="http://schemas.openxmlformats.org/officeDocument/2006/relationships/image" Target="../media/image469.png"/><Relationship Id="rId4" Type="http://schemas.openxmlformats.org/officeDocument/2006/relationships/image" Target="../media/image470.png"/><Relationship Id="rId5" Type="http://schemas.openxmlformats.org/officeDocument/2006/relationships/image" Target="../media/image396.png"/><Relationship Id="rId6" Type="http://schemas.openxmlformats.org/officeDocument/2006/relationships/image" Target="../media/image341.png"/><Relationship Id="rId7" Type="http://schemas.openxmlformats.org/officeDocument/2006/relationships/image" Target="../media/image471.png"/><Relationship Id="rId8" Type="http://schemas.openxmlformats.org/officeDocument/2006/relationships/image" Target="../media/image437.png"/><Relationship Id="rId9" Type="http://schemas.openxmlformats.org/officeDocument/2006/relationships/image" Target="../media/image438.png"/><Relationship Id="rId10" Type="http://schemas.openxmlformats.org/officeDocument/2006/relationships/image" Target="../media/image472.png"/><Relationship Id="rId11" Type="http://schemas.openxmlformats.org/officeDocument/2006/relationships/image" Target="../media/image358.png"/><Relationship Id="rId12" Type="http://schemas.openxmlformats.org/officeDocument/2006/relationships/image" Target="../media/image345.png"/><Relationship Id="rId13" Type="http://schemas.openxmlformats.org/officeDocument/2006/relationships/image" Target="../media/image473.png"/><Relationship Id="rId14" Type="http://schemas.openxmlformats.org/officeDocument/2006/relationships/image" Target="../media/image348.png"/><Relationship Id="rId15" Type="http://schemas.openxmlformats.org/officeDocument/2006/relationships/image" Target="../media/image474.png"/><Relationship Id="rId16" Type="http://schemas.openxmlformats.org/officeDocument/2006/relationships/image" Target="../media/image475.png"/><Relationship Id="rId17" Type="http://schemas.openxmlformats.org/officeDocument/2006/relationships/image" Target="../media/image476.png"/><Relationship Id="rId18" Type="http://schemas.openxmlformats.org/officeDocument/2006/relationships/image" Target="../media/image477.png"/><Relationship Id="rId19" Type="http://schemas.openxmlformats.org/officeDocument/2006/relationships/image" Target="../media/image370.png"/><Relationship Id="rId20" Type="http://schemas.openxmlformats.org/officeDocument/2006/relationships/image" Target="../media/image478.png"/><Relationship Id="rId21" Type="http://schemas.openxmlformats.org/officeDocument/2006/relationships/image" Target="../media/image479.png"/><Relationship Id="rId22" Type="http://schemas.openxmlformats.org/officeDocument/2006/relationships/image" Target="../media/image343.png"/><Relationship Id="rId23" Type="http://schemas.openxmlformats.org/officeDocument/2006/relationships/image" Target="../media/image480.png"/><Relationship Id="rId24" Type="http://schemas.openxmlformats.org/officeDocument/2006/relationships/image" Target="../media/image395.png"/><Relationship Id="rId25" Type="http://schemas.openxmlformats.org/officeDocument/2006/relationships/image" Target="../media/image481.png"/><Relationship Id="rId26" Type="http://schemas.openxmlformats.org/officeDocument/2006/relationships/image" Target="../media/image482.png"/><Relationship Id="rId27" Type="http://schemas.openxmlformats.org/officeDocument/2006/relationships/image" Target="../media/image483.png"/><Relationship Id="rId28" Type="http://schemas.openxmlformats.org/officeDocument/2006/relationships/image" Target="../media/image484.png"/><Relationship Id="rId29" Type="http://schemas.openxmlformats.org/officeDocument/2006/relationships/image" Target="../media/image485.png"/><Relationship Id="rId30" Type="http://schemas.openxmlformats.org/officeDocument/2006/relationships/image" Target="../media/image486.png"/><Relationship Id="rId31" Type="http://schemas.openxmlformats.org/officeDocument/2006/relationships/image" Target="../media/image487.png"/><Relationship Id="rId32" Type="http://schemas.openxmlformats.org/officeDocument/2006/relationships/image" Target="../media/image488.png"/><Relationship Id="rId33" Type="http://schemas.openxmlformats.org/officeDocument/2006/relationships/image" Target="../media/image489.png"/><Relationship Id="rId34" Type="http://schemas.openxmlformats.org/officeDocument/2006/relationships/image" Target="../media/image490.png"/><Relationship Id="rId35" Type="http://schemas.openxmlformats.org/officeDocument/2006/relationships/image" Target="../media/image491.png"/><Relationship Id="rId36" Type="http://schemas.openxmlformats.org/officeDocument/2006/relationships/image" Target="../media/image492.png"/><Relationship Id="rId37" Type="http://schemas.openxmlformats.org/officeDocument/2006/relationships/image" Target="../media/image493.png"/><Relationship Id="rId38" Type="http://schemas.openxmlformats.org/officeDocument/2006/relationships/image" Target="../media/image494.png"/><Relationship Id="rId39" Type="http://schemas.openxmlformats.org/officeDocument/2006/relationships/image" Target="../media/image495.png"/><Relationship Id="rId40" Type="http://schemas.openxmlformats.org/officeDocument/2006/relationships/image" Target="../media/image496.png"/><Relationship Id="rId41" Type="http://schemas.openxmlformats.org/officeDocument/2006/relationships/image" Target="../media/image459.png"/><Relationship Id="rId42" Type="http://schemas.openxmlformats.org/officeDocument/2006/relationships/image" Target="../media/image390.png"/><Relationship Id="rId43" Type="http://schemas.openxmlformats.org/officeDocument/2006/relationships/image" Target="../media/image497.png"/><Relationship Id="rId44" Type="http://schemas.openxmlformats.org/officeDocument/2006/relationships/image" Target="../media/image498.png"/><Relationship Id="rId45" Type="http://schemas.openxmlformats.org/officeDocument/2006/relationships/image" Target="../media/image499.png"/><Relationship Id="rId46" Type="http://schemas.openxmlformats.org/officeDocument/2006/relationships/image" Target="../media/image500.png"/><Relationship Id="rId47" Type="http://schemas.openxmlformats.org/officeDocument/2006/relationships/image" Target="../media/image501.png"/><Relationship Id="rId48" Type="http://schemas.openxmlformats.org/officeDocument/2006/relationships/image" Target="../media/image502.png"/><Relationship Id="rId49" Type="http://schemas.openxmlformats.org/officeDocument/2006/relationships/image" Target="../media/image503.png"/><Relationship Id="rId50" Type="http://schemas.openxmlformats.org/officeDocument/2006/relationships/image" Target="../media/image504.png"/><Relationship Id="rId51" Type="http://schemas.openxmlformats.org/officeDocument/2006/relationships/image" Target="../media/image505.png"/><Relationship Id="rId52" Type="http://schemas.openxmlformats.org/officeDocument/2006/relationships/image" Target="../media/image451.png"/><Relationship Id="rId53" Type="http://schemas.openxmlformats.org/officeDocument/2006/relationships/image" Target="../media/image506.png"/><Relationship Id="rId54" Type="http://schemas.openxmlformats.org/officeDocument/2006/relationships/image" Target="../media/image507.png"/><Relationship Id="rId55" Type="http://schemas.openxmlformats.org/officeDocument/2006/relationships/image" Target="../media/image508.png"/><Relationship Id="rId56" Type="http://schemas.openxmlformats.org/officeDocument/2006/relationships/image" Target="../media/image509.png"/><Relationship Id="rId57" Type="http://schemas.openxmlformats.org/officeDocument/2006/relationships/image" Target="../media/image510.png"/><Relationship Id="rId58" Type="http://schemas.openxmlformats.org/officeDocument/2006/relationships/image" Target="../media/image511.png"/><Relationship Id="rId59" Type="http://schemas.openxmlformats.org/officeDocument/2006/relationships/image" Target="../media/image512.png"/><Relationship Id="rId60" Type="http://schemas.openxmlformats.org/officeDocument/2006/relationships/image" Target="../media/image513.png"/><Relationship Id="rId61" Type="http://schemas.openxmlformats.org/officeDocument/2006/relationships/image" Target="../media/image514.png"/><Relationship Id="rId62" Type="http://schemas.openxmlformats.org/officeDocument/2006/relationships/image" Target="../media/image515.png"/><Relationship Id="rId63" Type="http://schemas.openxmlformats.org/officeDocument/2006/relationships/image" Target="../media/image516.png"/><Relationship Id="rId64" Type="http://schemas.openxmlformats.org/officeDocument/2006/relationships/image" Target="../media/image517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10.png"/><Relationship Id="rId9" Type="http://schemas.openxmlformats.org/officeDocument/2006/relationships/image" Target="../media/image11.png"/><Relationship Id="rId10" Type="http://schemas.openxmlformats.org/officeDocument/2006/relationships/image" Target="../media/image12.png"/><Relationship Id="rId11" Type="http://schemas.openxmlformats.org/officeDocument/2006/relationships/image" Target="../media/image13.png"/><Relationship Id="rId12" Type="http://schemas.openxmlformats.org/officeDocument/2006/relationships/image" Target="../media/image14.png"/><Relationship Id="rId13" Type="http://schemas.openxmlformats.org/officeDocument/2006/relationships/image" Target="../media/image15.png"/><Relationship Id="rId14" Type="http://schemas.openxmlformats.org/officeDocument/2006/relationships/image" Target="../media/image16.png"/><Relationship Id="rId15" Type="http://schemas.openxmlformats.org/officeDocument/2006/relationships/image" Target="../media/image17.png"/><Relationship Id="rId16" Type="http://schemas.openxmlformats.org/officeDocument/2006/relationships/image" Target="../media/image18.png"/><Relationship Id="rId17" Type="http://schemas.openxmlformats.org/officeDocument/2006/relationships/image" Target="../media/image19.png"/><Relationship Id="rId18" Type="http://schemas.openxmlformats.org/officeDocument/2006/relationships/image" Target="../media/image20.png"/><Relationship Id="rId19" Type="http://schemas.openxmlformats.org/officeDocument/2006/relationships/image" Target="../media/image21.png"/><Relationship Id="rId20" Type="http://schemas.openxmlformats.org/officeDocument/2006/relationships/image" Target="../media/image22.png"/><Relationship Id="rId21" Type="http://schemas.openxmlformats.org/officeDocument/2006/relationships/image" Target="../media/image23.png"/><Relationship Id="rId22" Type="http://schemas.openxmlformats.org/officeDocument/2006/relationships/image" Target="../media/image24.png"/><Relationship Id="rId23" Type="http://schemas.openxmlformats.org/officeDocument/2006/relationships/image" Target="../media/image25.png"/><Relationship Id="rId24" Type="http://schemas.openxmlformats.org/officeDocument/2006/relationships/image" Target="../media/image26.png"/><Relationship Id="rId25" Type="http://schemas.openxmlformats.org/officeDocument/2006/relationships/image" Target="../media/image27.png"/><Relationship Id="rId26" Type="http://schemas.openxmlformats.org/officeDocument/2006/relationships/image" Target="../media/image28.png"/><Relationship Id="rId27" Type="http://schemas.openxmlformats.org/officeDocument/2006/relationships/image" Target="../media/image29.png"/><Relationship Id="rId28" Type="http://schemas.openxmlformats.org/officeDocument/2006/relationships/image" Target="../media/image30.png"/><Relationship Id="rId29" Type="http://schemas.openxmlformats.org/officeDocument/2006/relationships/image" Target="../media/image31.png"/><Relationship Id="rId30" Type="http://schemas.openxmlformats.org/officeDocument/2006/relationships/image" Target="../media/image32.png"/><Relationship Id="rId31" Type="http://schemas.openxmlformats.org/officeDocument/2006/relationships/image" Target="../media/image33.png"/><Relationship Id="rId32" Type="http://schemas.openxmlformats.org/officeDocument/2006/relationships/image" Target="../media/image34.png"/><Relationship Id="rId33" Type="http://schemas.openxmlformats.org/officeDocument/2006/relationships/image" Target="../media/image35.png"/><Relationship Id="rId34" Type="http://schemas.openxmlformats.org/officeDocument/2006/relationships/image" Target="../media/image36.png"/><Relationship Id="rId35" Type="http://schemas.openxmlformats.org/officeDocument/2006/relationships/image" Target="../media/image37.png"/><Relationship Id="rId36" Type="http://schemas.openxmlformats.org/officeDocument/2006/relationships/image" Target="../media/image38.png"/><Relationship Id="rId37" Type="http://schemas.openxmlformats.org/officeDocument/2006/relationships/image" Target="../media/image39.png"/><Relationship Id="rId38" Type="http://schemas.openxmlformats.org/officeDocument/2006/relationships/image" Target="../media/image40.png"/><Relationship Id="rId39" Type="http://schemas.openxmlformats.org/officeDocument/2006/relationships/image" Target="../media/image41.png"/><Relationship Id="rId40" Type="http://schemas.openxmlformats.org/officeDocument/2006/relationships/image" Target="../media/image42.png"/><Relationship Id="rId41" Type="http://schemas.openxmlformats.org/officeDocument/2006/relationships/image" Target="../media/image43.png"/><Relationship Id="rId42" Type="http://schemas.openxmlformats.org/officeDocument/2006/relationships/image" Target="../media/image44.png"/><Relationship Id="rId43" Type="http://schemas.openxmlformats.org/officeDocument/2006/relationships/image" Target="../media/image45.png"/><Relationship Id="rId44" Type="http://schemas.openxmlformats.org/officeDocument/2006/relationships/image" Target="../media/image46.png"/><Relationship Id="rId45" Type="http://schemas.openxmlformats.org/officeDocument/2006/relationships/image" Target="../media/image47.png"/><Relationship Id="rId46" Type="http://schemas.openxmlformats.org/officeDocument/2006/relationships/image" Target="../media/image48.png"/><Relationship Id="rId47" Type="http://schemas.openxmlformats.org/officeDocument/2006/relationships/image" Target="../media/image49.png"/><Relationship Id="rId48" Type="http://schemas.openxmlformats.org/officeDocument/2006/relationships/image" Target="../media/image50.png"/><Relationship Id="rId49" Type="http://schemas.openxmlformats.org/officeDocument/2006/relationships/image" Target="../media/image51.png"/><Relationship Id="rId50" Type="http://schemas.openxmlformats.org/officeDocument/2006/relationships/image" Target="../media/image52.png"/><Relationship Id="rId51" Type="http://schemas.openxmlformats.org/officeDocument/2006/relationships/image" Target="../media/image53.png"/><Relationship Id="rId52" Type="http://schemas.openxmlformats.org/officeDocument/2006/relationships/image" Target="../media/image54.png"/><Relationship Id="rId53" Type="http://schemas.openxmlformats.org/officeDocument/2006/relationships/image" Target="../media/image55.png"/><Relationship Id="rId54" Type="http://schemas.openxmlformats.org/officeDocument/2006/relationships/image" Target="../media/image56.png"/><Relationship Id="rId55" Type="http://schemas.openxmlformats.org/officeDocument/2006/relationships/image" Target="../media/image57.png"/><Relationship Id="rId56" Type="http://schemas.openxmlformats.org/officeDocument/2006/relationships/image" Target="../media/image58.png"/><Relationship Id="rId57" Type="http://schemas.openxmlformats.org/officeDocument/2006/relationships/image" Target="../media/image59.png"/><Relationship Id="rId58" Type="http://schemas.openxmlformats.org/officeDocument/2006/relationships/image" Target="../media/image60.png"/><Relationship Id="rId59" Type="http://schemas.openxmlformats.org/officeDocument/2006/relationships/image" Target="../media/image61.png"/><Relationship Id="rId60" Type="http://schemas.openxmlformats.org/officeDocument/2006/relationships/image" Target="../media/image62.png"/><Relationship Id="rId61" Type="http://schemas.openxmlformats.org/officeDocument/2006/relationships/image" Target="../media/image63.png"/><Relationship Id="rId62" Type="http://schemas.openxmlformats.org/officeDocument/2006/relationships/image" Target="../media/image64.png"/><Relationship Id="rId63" Type="http://schemas.openxmlformats.org/officeDocument/2006/relationships/image" Target="../media/image65.png"/><Relationship Id="rId64" Type="http://schemas.openxmlformats.org/officeDocument/2006/relationships/image" Target="../media/image66.png"/><Relationship Id="rId65" Type="http://schemas.openxmlformats.org/officeDocument/2006/relationships/image" Target="../media/image67.png"/><Relationship Id="rId66" Type="http://schemas.openxmlformats.org/officeDocument/2006/relationships/image" Target="../media/image68.png"/><Relationship Id="rId67" Type="http://schemas.openxmlformats.org/officeDocument/2006/relationships/image" Target="../media/image69.png"/><Relationship Id="rId68" Type="http://schemas.openxmlformats.org/officeDocument/2006/relationships/image" Target="../media/image70.png"/><Relationship Id="rId69" Type="http://schemas.openxmlformats.org/officeDocument/2006/relationships/image" Target="../media/image71.png"/><Relationship Id="rId70" Type="http://schemas.openxmlformats.org/officeDocument/2006/relationships/image" Target="../media/image72.png"/><Relationship Id="rId71" Type="http://schemas.openxmlformats.org/officeDocument/2006/relationships/image" Target="../media/image73.png"/><Relationship Id="rId72" Type="http://schemas.openxmlformats.org/officeDocument/2006/relationships/image" Target="../media/image74.png"/><Relationship Id="rId73" Type="http://schemas.openxmlformats.org/officeDocument/2006/relationships/image" Target="../media/image75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6.png"/><Relationship Id="rId3" Type="http://schemas.openxmlformats.org/officeDocument/2006/relationships/image" Target="../media/image77.png"/><Relationship Id="rId4" Type="http://schemas.openxmlformats.org/officeDocument/2006/relationships/image" Target="../media/image78.png"/><Relationship Id="rId5" Type="http://schemas.openxmlformats.org/officeDocument/2006/relationships/image" Target="../media/image79.png"/><Relationship Id="rId6" Type="http://schemas.openxmlformats.org/officeDocument/2006/relationships/image" Target="../media/image80.png"/><Relationship Id="rId7" Type="http://schemas.openxmlformats.org/officeDocument/2006/relationships/image" Target="../media/image81.png"/><Relationship Id="rId8" Type="http://schemas.openxmlformats.org/officeDocument/2006/relationships/image" Target="../media/image82.png"/><Relationship Id="rId9" Type="http://schemas.openxmlformats.org/officeDocument/2006/relationships/image" Target="../media/image83.png"/><Relationship Id="rId10" Type="http://schemas.openxmlformats.org/officeDocument/2006/relationships/image" Target="../media/image84.png"/><Relationship Id="rId11" Type="http://schemas.openxmlformats.org/officeDocument/2006/relationships/image" Target="../media/image85.png"/><Relationship Id="rId12" Type="http://schemas.openxmlformats.org/officeDocument/2006/relationships/image" Target="../media/image86.png"/><Relationship Id="rId13" Type="http://schemas.openxmlformats.org/officeDocument/2006/relationships/image" Target="../media/image87.png"/><Relationship Id="rId14" Type="http://schemas.openxmlformats.org/officeDocument/2006/relationships/image" Target="../media/image88.png"/><Relationship Id="rId15" Type="http://schemas.openxmlformats.org/officeDocument/2006/relationships/image" Target="../media/image89.png"/><Relationship Id="rId16" Type="http://schemas.openxmlformats.org/officeDocument/2006/relationships/image" Target="../media/image90.png"/><Relationship Id="rId17" Type="http://schemas.openxmlformats.org/officeDocument/2006/relationships/image" Target="../media/image91.png"/><Relationship Id="rId18" Type="http://schemas.openxmlformats.org/officeDocument/2006/relationships/image" Target="../media/image92.png"/><Relationship Id="rId19" Type="http://schemas.openxmlformats.org/officeDocument/2006/relationships/image" Target="../media/image93.png"/><Relationship Id="rId20" Type="http://schemas.openxmlformats.org/officeDocument/2006/relationships/image" Target="../media/image94.png"/><Relationship Id="rId21" Type="http://schemas.openxmlformats.org/officeDocument/2006/relationships/image" Target="../media/image95.png"/><Relationship Id="rId22" Type="http://schemas.openxmlformats.org/officeDocument/2006/relationships/image" Target="../media/image96.png"/><Relationship Id="rId23" Type="http://schemas.openxmlformats.org/officeDocument/2006/relationships/image" Target="../media/image97.png"/><Relationship Id="rId24" Type="http://schemas.openxmlformats.org/officeDocument/2006/relationships/image" Target="../media/image98.png"/><Relationship Id="rId25" Type="http://schemas.openxmlformats.org/officeDocument/2006/relationships/image" Target="../media/image99.png"/><Relationship Id="rId26" Type="http://schemas.openxmlformats.org/officeDocument/2006/relationships/image" Target="../media/image100.png"/><Relationship Id="rId27" Type="http://schemas.openxmlformats.org/officeDocument/2006/relationships/image" Target="../media/image101.png"/><Relationship Id="rId28" Type="http://schemas.openxmlformats.org/officeDocument/2006/relationships/image" Target="../media/image102.png"/><Relationship Id="rId29" Type="http://schemas.openxmlformats.org/officeDocument/2006/relationships/image" Target="../media/image103.png"/><Relationship Id="rId30" Type="http://schemas.openxmlformats.org/officeDocument/2006/relationships/image" Target="../media/image104.png"/><Relationship Id="rId31" Type="http://schemas.openxmlformats.org/officeDocument/2006/relationships/image" Target="../media/image105.png"/><Relationship Id="rId32" Type="http://schemas.openxmlformats.org/officeDocument/2006/relationships/image" Target="../media/image106.png"/><Relationship Id="rId33" Type="http://schemas.openxmlformats.org/officeDocument/2006/relationships/image" Target="../media/image107.png"/><Relationship Id="rId34" Type="http://schemas.openxmlformats.org/officeDocument/2006/relationships/image" Target="../media/image108.png"/><Relationship Id="rId35" Type="http://schemas.openxmlformats.org/officeDocument/2006/relationships/image" Target="../media/image109.png"/><Relationship Id="rId36" Type="http://schemas.openxmlformats.org/officeDocument/2006/relationships/image" Target="../media/image110.png"/><Relationship Id="rId37" Type="http://schemas.openxmlformats.org/officeDocument/2006/relationships/image" Target="../media/image111.png"/><Relationship Id="rId38" Type="http://schemas.openxmlformats.org/officeDocument/2006/relationships/image" Target="../media/image112.png"/><Relationship Id="rId39" Type="http://schemas.openxmlformats.org/officeDocument/2006/relationships/image" Target="../media/image113.png"/><Relationship Id="rId40" Type="http://schemas.openxmlformats.org/officeDocument/2006/relationships/image" Target="../media/image114.png"/><Relationship Id="rId41" Type="http://schemas.openxmlformats.org/officeDocument/2006/relationships/image" Target="../media/image115.png"/><Relationship Id="rId42" Type="http://schemas.openxmlformats.org/officeDocument/2006/relationships/image" Target="../media/image116.png"/><Relationship Id="rId43" Type="http://schemas.openxmlformats.org/officeDocument/2006/relationships/image" Target="../media/image117.png"/><Relationship Id="rId44" Type="http://schemas.openxmlformats.org/officeDocument/2006/relationships/image" Target="../media/image118.png"/><Relationship Id="rId45" Type="http://schemas.openxmlformats.org/officeDocument/2006/relationships/image" Target="../media/image119.png"/><Relationship Id="rId46" Type="http://schemas.openxmlformats.org/officeDocument/2006/relationships/image" Target="../media/image120.png"/><Relationship Id="rId47" Type="http://schemas.openxmlformats.org/officeDocument/2006/relationships/image" Target="../media/image121.png"/><Relationship Id="rId48" Type="http://schemas.openxmlformats.org/officeDocument/2006/relationships/image" Target="../media/image122.png"/><Relationship Id="rId49" Type="http://schemas.openxmlformats.org/officeDocument/2006/relationships/image" Target="../media/image123.png"/><Relationship Id="rId50" Type="http://schemas.openxmlformats.org/officeDocument/2006/relationships/image" Target="../media/image124.png"/><Relationship Id="rId51" Type="http://schemas.openxmlformats.org/officeDocument/2006/relationships/image" Target="../media/image125.png"/><Relationship Id="rId52" Type="http://schemas.openxmlformats.org/officeDocument/2006/relationships/image" Target="../media/image126.png"/><Relationship Id="rId53" Type="http://schemas.openxmlformats.org/officeDocument/2006/relationships/image" Target="../media/image127.png"/><Relationship Id="rId54" Type="http://schemas.openxmlformats.org/officeDocument/2006/relationships/image" Target="../media/image128.png"/><Relationship Id="rId55" Type="http://schemas.openxmlformats.org/officeDocument/2006/relationships/image" Target="../media/image129.png"/><Relationship Id="rId56" Type="http://schemas.openxmlformats.org/officeDocument/2006/relationships/image" Target="../media/image130.png"/><Relationship Id="rId57" Type="http://schemas.openxmlformats.org/officeDocument/2006/relationships/image" Target="../media/image131.png"/><Relationship Id="rId58" Type="http://schemas.openxmlformats.org/officeDocument/2006/relationships/image" Target="../media/image132.png"/><Relationship Id="rId59" Type="http://schemas.openxmlformats.org/officeDocument/2006/relationships/image" Target="../media/image133.png"/><Relationship Id="rId60" Type="http://schemas.openxmlformats.org/officeDocument/2006/relationships/image" Target="../media/image134.png"/><Relationship Id="rId61" Type="http://schemas.openxmlformats.org/officeDocument/2006/relationships/image" Target="../media/image135.png"/><Relationship Id="rId62" Type="http://schemas.openxmlformats.org/officeDocument/2006/relationships/image" Target="../media/image136.png"/><Relationship Id="rId63" Type="http://schemas.openxmlformats.org/officeDocument/2006/relationships/image" Target="../media/image137.png"/><Relationship Id="rId64" Type="http://schemas.openxmlformats.org/officeDocument/2006/relationships/image" Target="../media/image138.png"/><Relationship Id="rId65" Type="http://schemas.openxmlformats.org/officeDocument/2006/relationships/image" Target="../media/image139.png"/><Relationship Id="rId66" Type="http://schemas.openxmlformats.org/officeDocument/2006/relationships/image" Target="../media/image140.png"/><Relationship Id="rId67" Type="http://schemas.openxmlformats.org/officeDocument/2006/relationships/image" Target="../media/image141.png"/><Relationship Id="rId68" Type="http://schemas.openxmlformats.org/officeDocument/2006/relationships/image" Target="../media/image142.png"/><Relationship Id="rId69" Type="http://schemas.openxmlformats.org/officeDocument/2006/relationships/image" Target="../media/image143.png"/><Relationship Id="rId70" Type="http://schemas.openxmlformats.org/officeDocument/2006/relationships/image" Target="../media/image144.png"/><Relationship Id="rId71" Type="http://schemas.openxmlformats.org/officeDocument/2006/relationships/image" Target="../media/image145.png"/><Relationship Id="rId72" Type="http://schemas.openxmlformats.org/officeDocument/2006/relationships/image" Target="../media/image146.png"/><Relationship Id="rId73" Type="http://schemas.openxmlformats.org/officeDocument/2006/relationships/image" Target="../media/image147.png"/><Relationship Id="rId74" Type="http://schemas.openxmlformats.org/officeDocument/2006/relationships/image" Target="../media/image148.png"/><Relationship Id="rId75" Type="http://schemas.openxmlformats.org/officeDocument/2006/relationships/image" Target="../media/image149.jp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0.png"/><Relationship Id="rId3" Type="http://schemas.openxmlformats.org/officeDocument/2006/relationships/image" Target="../media/image151.png"/><Relationship Id="rId4" Type="http://schemas.openxmlformats.org/officeDocument/2006/relationships/image" Target="../media/image152.png"/><Relationship Id="rId5" Type="http://schemas.openxmlformats.org/officeDocument/2006/relationships/image" Target="../media/image153.png"/><Relationship Id="rId6" Type="http://schemas.openxmlformats.org/officeDocument/2006/relationships/image" Target="../media/image154.png"/><Relationship Id="rId7" Type="http://schemas.openxmlformats.org/officeDocument/2006/relationships/image" Target="../media/image155.png"/><Relationship Id="rId8" Type="http://schemas.openxmlformats.org/officeDocument/2006/relationships/image" Target="../media/image156.png"/><Relationship Id="rId9" Type="http://schemas.openxmlformats.org/officeDocument/2006/relationships/image" Target="../media/image157.png"/><Relationship Id="rId10" Type="http://schemas.openxmlformats.org/officeDocument/2006/relationships/image" Target="../media/image141.png"/><Relationship Id="rId11" Type="http://schemas.openxmlformats.org/officeDocument/2006/relationships/image" Target="../media/image158.png"/><Relationship Id="rId12" Type="http://schemas.openxmlformats.org/officeDocument/2006/relationships/image" Target="../media/image159.png"/><Relationship Id="rId13" Type="http://schemas.openxmlformats.org/officeDocument/2006/relationships/image" Target="../media/image160.png"/><Relationship Id="rId14" Type="http://schemas.openxmlformats.org/officeDocument/2006/relationships/image" Target="../media/image117.png"/><Relationship Id="rId15" Type="http://schemas.openxmlformats.org/officeDocument/2006/relationships/image" Target="../media/image161.png"/><Relationship Id="rId16" Type="http://schemas.openxmlformats.org/officeDocument/2006/relationships/image" Target="../media/image162.png"/><Relationship Id="rId17" Type="http://schemas.openxmlformats.org/officeDocument/2006/relationships/image" Target="../media/image163.png"/><Relationship Id="rId18" Type="http://schemas.openxmlformats.org/officeDocument/2006/relationships/image" Target="../media/image164.png"/><Relationship Id="rId19" Type="http://schemas.openxmlformats.org/officeDocument/2006/relationships/image" Target="../media/image120.png"/><Relationship Id="rId20" Type="http://schemas.openxmlformats.org/officeDocument/2006/relationships/image" Target="../media/image165.png"/><Relationship Id="rId21" Type="http://schemas.openxmlformats.org/officeDocument/2006/relationships/image" Target="../media/image166.png"/><Relationship Id="rId22" Type="http://schemas.openxmlformats.org/officeDocument/2006/relationships/image" Target="../media/image167.png"/><Relationship Id="rId23" Type="http://schemas.openxmlformats.org/officeDocument/2006/relationships/image" Target="../media/image168.png"/><Relationship Id="rId24" Type="http://schemas.openxmlformats.org/officeDocument/2006/relationships/image" Target="../media/image169.png"/><Relationship Id="rId25" Type="http://schemas.openxmlformats.org/officeDocument/2006/relationships/image" Target="../media/image170.png"/><Relationship Id="rId26" Type="http://schemas.openxmlformats.org/officeDocument/2006/relationships/image" Target="../media/image171.png"/><Relationship Id="rId27" Type="http://schemas.openxmlformats.org/officeDocument/2006/relationships/image" Target="../media/image172.png"/><Relationship Id="rId28" Type="http://schemas.openxmlformats.org/officeDocument/2006/relationships/image" Target="../media/image173.png"/><Relationship Id="rId29" Type="http://schemas.openxmlformats.org/officeDocument/2006/relationships/image" Target="../media/image174.png"/><Relationship Id="rId30" Type="http://schemas.openxmlformats.org/officeDocument/2006/relationships/image" Target="../media/image175.png"/><Relationship Id="rId31" Type="http://schemas.openxmlformats.org/officeDocument/2006/relationships/image" Target="../media/image176.png"/><Relationship Id="rId32" Type="http://schemas.openxmlformats.org/officeDocument/2006/relationships/image" Target="../media/image177.png"/><Relationship Id="rId33" Type="http://schemas.openxmlformats.org/officeDocument/2006/relationships/image" Target="../media/image178.png"/><Relationship Id="rId34" Type="http://schemas.openxmlformats.org/officeDocument/2006/relationships/image" Target="../media/image179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0.png"/><Relationship Id="rId3" Type="http://schemas.openxmlformats.org/officeDocument/2006/relationships/image" Target="../media/image181.png"/><Relationship Id="rId4" Type="http://schemas.openxmlformats.org/officeDocument/2006/relationships/image" Target="../media/image182.png"/><Relationship Id="rId5" Type="http://schemas.openxmlformats.org/officeDocument/2006/relationships/image" Target="../media/image183.png"/><Relationship Id="rId6" Type="http://schemas.openxmlformats.org/officeDocument/2006/relationships/image" Target="../media/image184.png"/><Relationship Id="rId7" Type="http://schemas.openxmlformats.org/officeDocument/2006/relationships/image" Target="../media/image185.png"/><Relationship Id="rId8" Type="http://schemas.openxmlformats.org/officeDocument/2006/relationships/image" Target="../media/image186.png"/><Relationship Id="rId9" Type="http://schemas.openxmlformats.org/officeDocument/2006/relationships/image" Target="../media/image187.png"/><Relationship Id="rId10" Type="http://schemas.openxmlformats.org/officeDocument/2006/relationships/image" Target="../media/image188.png"/><Relationship Id="rId11" Type="http://schemas.openxmlformats.org/officeDocument/2006/relationships/image" Target="../media/image189.png"/><Relationship Id="rId12" Type="http://schemas.openxmlformats.org/officeDocument/2006/relationships/image" Target="../media/image190.png"/><Relationship Id="rId13" Type="http://schemas.openxmlformats.org/officeDocument/2006/relationships/image" Target="../media/image191.png"/><Relationship Id="rId14" Type="http://schemas.openxmlformats.org/officeDocument/2006/relationships/image" Target="../media/image192.png"/><Relationship Id="rId15" Type="http://schemas.openxmlformats.org/officeDocument/2006/relationships/image" Target="../media/image193.png"/><Relationship Id="rId16" Type="http://schemas.openxmlformats.org/officeDocument/2006/relationships/image" Target="../media/image194.png"/><Relationship Id="rId17" Type="http://schemas.openxmlformats.org/officeDocument/2006/relationships/image" Target="../media/image195.png"/><Relationship Id="rId18" Type="http://schemas.openxmlformats.org/officeDocument/2006/relationships/image" Target="../media/image196.png"/><Relationship Id="rId19" Type="http://schemas.openxmlformats.org/officeDocument/2006/relationships/image" Target="../media/image197.png"/><Relationship Id="rId20" Type="http://schemas.openxmlformats.org/officeDocument/2006/relationships/image" Target="../media/image198.png"/><Relationship Id="rId21" Type="http://schemas.openxmlformats.org/officeDocument/2006/relationships/image" Target="../media/image199.png"/><Relationship Id="rId22" Type="http://schemas.openxmlformats.org/officeDocument/2006/relationships/image" Target="../media/image200.png"/><Relationship Id="rId23" Type="http://schemas.openxmlformats.org/officeDocument/2006/relationships/image" Target="../media/image201.png"/><Relationship Id="rId24" Type="http://schemas.openxmlformats.org/officeDocument/2006/relationships/image" Target="../media/image202.png"/><Relationship Id="rId25" Type="http://schemas.openxmlformats.org/officeDocument/2006/relationships/image" Target="../media/image203.png"/><Relationship Id="rId26" Type="http://schemas.openxmlformats.org/officeDocument/2006/relationships/image" Target="../media/image204.png"/><Relationship Id="rId27" Type="http://schemas.openxmlformats.org/officeDocument/2006/relationships/image" Target="../media/image205.png"/><Relationship Id="rId28" Type="http://schemas.openxmlformats.org/officeDocument/2006/relationships/image" Target="../media/image206.png"/><Relationship Id="rId29" Type="http://schemas.openxmlformats.org/officeDocument/2006/relationships/image" Target="../media/image207.png"/><Relationship Id="rId30" Type="http://schemas.openxmlformats.org/officeDocument/2006/relationships/image" Target="../media/image208.png"/><Relationship Id="rId31" Type="http://schemas.openxmlformats.org/officeDocument/2006/relationships/image" Target="../media/image209.png"/><Relationship Id="rId32" Type="http://schemas.openxmlformats.org/officeDocument/2006/relationships/image" Target="../media/image210.png"/><Relationship Id="rId33" Type="http://schemas.openxmlformats.org/officeDocument/2006/relationships/image" Target="../media/image211.png"/><Relationship Id="rId34" Type="http://schemas.openxmlformats.org/officeDocument/2006/relationships/image" Target="../media/image212.png"/><Relationship Id="rId35" Type="http://schemas.openxmlformats.org/officeDocument/2006/relationships/image" Target="../media/image213.png"/><Relationship Id="rId36" Type="http://schemas.openxmlformats.org/officeDocument/2006/relationships/image" Target="../media/image214.png"/><Relationship Id="rId37" Type="http://schemas.openxmlformats.org/officeDocument/2006/relationships/image" Target="../media/image215.png"/><Relationship Id="rId38" Type="http://schemas.openxmlformats.org/officeDocument/2006/relationships/image" Target="../media/image216.png"/><Relationship Id="rId39" Type="http://schemas.openxmlformats.org/officeDocument/2006/relationships/image" Target="../media/image217.png"/><Relationship Id="rId40" Type="http://schemas.openxmlformats.org/officeDocument/2006/relationships/image" Target="../media/image218.png"/><Relationship Id="rId41" Type="http://schemas.openxmlformats.org/officeDocument/2006/relationships/image" Target="../media/image219.png"/><Relationship Id="rId42" Type="http://schemas.openxmlformats.org/officeDocument/2006/relationships/image" Target="../media/image220.png"/><Relationship Id="rId43" Type="http://schemas.openxmlformats.org/officeDocument/2006/relationships/image" Target="../media/image221.png"/><Relationship Id="rId44" Type="http://schemas.openxmlformats.org/officeDocument/2006/relationships/image" Target="../media/image222.png"/><Relationship Id="rId45" Type="http://schemas.openxmlformats.org/officeDocument/2006/relationships/image" Target="../media/image223.png"/><Relationship Id="rId46" Type="http://schemas.openxmlformats.org/officeDocument/2006/relationships/image" Target="../media/image224.png"/><Relationship Id="rId47" Type="http://schemas.openxmlformats.org/officeDocument/2006/relationships/image" Target="../media/image225.png"/><Relationship Id="rId48" Type="http://schemas.openxmlformats.org/officeDocument/2006/relationships/image" Target="../media/image226.png"/><Relationship Id="rId49" Type="http://schemas.openxmlformats.org/officeDocument/2006/relationships/image" Target="../media/image227.png"/><Relationship Id="rId50" Type="http://schemas.openxmlformats.org/officeDocument/2006/relationships/image" Target="../media/image228.png"/><Relationship Id="rId51" Type="http://schemas.openxmlformats.org/officeDocument/2006/relationships/image" Target="../media/image229.png"/><Relationship Id="rId52" Type="http://schemas.openxmlformats.org/officeDocument/2006/relationships/image" Target="../media/image230.png"/><Relationship Id="rId53" Type="http://schemas.openxmlformats.org/officeDocument/2006/relationships/image" Target="../media/image231.png"/><Relationship Id="rId54" Type="http://schemas.openxmlformats.org/officeDocument/2006/relationships/image" Target="../media/image232.png"/><Relationship Id="rId55" Type="http://schemas.openxmlformats.org/officeDocument/2006/relationships/image" Target="../media/image233.png"/><Relationship Id="rId56" Type="http://schemas.openxmlformats.org/officeDocument/2006/relationships/image" Target="../media/image234.png"/><Relationship Id="rId57" Type="http://schemas.openxmlformats.org/officeDocument/2006/relationships/image" Target="../media/image235.png"/><Relationship Id="rId58" Type="http://schemas.openxmlformats.org/officeDocument/2006/relationships/image" Target="../media/image236.png"/><Relationship Id="rId59" Type="http://schemas.openxmlformats.org/officeDocument/2006/relationships/image" Target="../media/image237.png"/><Relationship Id="rId60" Type="http://schemas.openxmlformats.org/officeDocument/2006/relationships/image" Target="../media/image238.png"/><Relationship Id="rId61" Type="http://schemas.openxmlformats.org/officeDocument/2006/relationships/image" Target="../media/image239.png"/><Relationship Id="rId62" Type="http://schemas.openxmlformats.org/officeDocument/2006/relationships/image" Target="../media/image240.png"/><Relationship Id="rId63" Type="http://schemas.openxmlformats.org/officeDocument/2006/relationships/image" Target="../media/image241.png"/><Relationship Id="rId64" Type="http://schemas.openxmlformats.org/officeDocument/2006/relationships/image" Target="../media/image242.png"/><Relationship Id="rId65" Type="http://schemas.openxmlformats.org/officeDocument/2006/relationships/image" Target="../media/image243.png"/><Relationship Id="rId66" Type="http://schemas.openxmlformats.org/officeDocument/2006/relationships/image" Target="../media/image244.png"/><Relationship Id="rId67" Type="http://schemas.openxmlformats.org/officeDocument/2006/relationships/image" Target="../media/image245.png"/><Relationship Id="rId68" Type="http://schemas.openxmlformats.org/officeDocument/2006/relationships/image" Target="../media/image246.png"/><Relationship Id="rId69" Type="http://schemas.openxmlformats.org/officeDocument/2006/relationships/image" Target="../media/image247.png"/><Relationship Id="rId70" Type="http://schemas.openxmlformats.org/officeDocument/2006/relationships/image" Target="../media/image248.png"/><Relationship Id="rId71" Type="http://schemas.openxmlformats.org/officeDocument/2006/relationships/image" Target="../media/image249.png"/><Relationship Id="rId72" Type="http://schemas.openxmlformats.org/officeDocument/2006/relationships/image" Target="../media/image250.png"/><Relationship Id="rId73" Type="http://schemas.openxmlformats.org/officeDocument/2006/relationships/image" Target="../media/image251.png"/><Relationship Id="rId74" Type="http://schemas.openxmlformats.org/officeDocument/2006/relationships/image" Target="../media/image252.png"/><Relationship Id="rId75" Type="http://schemas.openxmlformats.org/officeDocument/2006/relationships/image" Target="../media/image253.png"/><Relationship Id="rId76" Type="http://schemas.openxmlformats.org/officeDocument/2006/relationships/image" Target="../media/image254.png"/><Relationship Id="rId77" Type="http://schemas.openxmlformats.org/officeDocument/2006/relationships/image" Target="../media/image255.png"/><Relationship Id="rId78" Type="http://schemas.openxmlformats.org/officeDocument/2006/relationships/image" Target="../media/image256.png"/><Relationship Id="rId79" Type="http://schemas.openxmlformats.org/officeDocument/2006/relationships/image" Target="../media/image257.png"/><Relationship Id="rId80" Type="http://schemas.openxmlformats.org/officeDocument/2006/relationships/image" Target="../media/image258.png"/><Relationship Id="rId81" Type="http://schemas.openxmlformats.org/officeDocument/2006/relationships/image" Target="../media/image259.png"/><Relationship Id="rId82" Type="http://schemas.openxmlformats.org/officeDocument/2006/relationships/image" Target="../media/image260.png"/><Relationship Id="rId83" Type="http://schemas.openxmlformats.org/officeDocument/2006/relationships/image" Target="../media/image261.png"/><Relationship Id="rId84" Type="http://schemas.openxmlformats.org/officeDocument/2006/relationships/image" Target="../media/image262.png"/><Relationship Id="rId85" Type="http://schemas.openxmlformats.org/officeDocument/2006/relationships/image" Target="../media/image263.png"/><Relationship Id="rId86" Type="http://schemas.openxmlformats.org/officeDocument/2006/relationships/image" Target="../media/image264.png"/><Relationship Id="rId87" Type="http://schemas.openxmlformats.org/officeDocument/2006/relationships/image" Target="../media/image265.png"/><Relationship Id="rId88" Type="http://schemas.openxmlformats.org/officeDocument/2006/relationships/image" Target="../media/image266.png"/><Relationship Id="rId89" Type="http://schemas.openxmlformats.org/officeDocument/2006/relationships/image" Target="../media/image267.png"/><Relationship Id="rId90" Type="http://schemas.openxmlformats.org/officeDocument/2006/relationships/image" Target="../media/image268.png"/><Relationship Id="rId91" Type="http://schemas.openxmlformats.org/officeDocument/2006/relationships/image" Target="../media/image269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0.png"/><Relationship Id="rId3" Type="http://schemas.openxmlformats.org/officeDocument/2006/relationships/image" Target="../media/image271.png"/><Relationship Id="rId4" Type="http://schemas.openxmlformats.org/officeDocument/2006/relationships/image" Target="../media/image272.png"/><Relationship Id="rId5" Type="http://schemas.openxmlformats.org/officeDocument/2006/relationships/image" Target="../media/image273.png"/><Relationship Id="rId6" Type="http://schemas.openxmlformats.org/officeDocument/2006/relationships/image" Target="../media/image274.png"/><Relationship Id="rId7" Type="http://schemas.openxmlformats.org/officeDocument/2006/relationships/image" Target="../media/image275.png"/><Relationship Id="rId8" Type="http://schemas.openxmlformats.org/officeDocument/2006/relationships/image" Target="../media/image276.png"/><Relationship Id="rId9" Type="http://schemas.openxmlformats.org/officeDocument/2006/relationships/image" Target="../media/image277.png"/><Relationship Id="rId10" Type="http://schemas.openxmlformats.org/officeDocument/2006/relationships/image" Target="../media/image278.png"/><Relationship Id="rId11" Type="http://schemas.openxmlformats.org/officeDocument/2006/relationships/image" Target="../media/image279.png"/><Relationship Id="rId12" Type="http://schemas.openxmlformats.org/officeDocument/2006/relationships/image" Target="../media/image280.png"/><Relationship Id="rId13" Type="http://schemas.openxmlformats.org/officeDocument/2006/relationships/image" Target="../media/image281.png"/><Relationship Id="rId14" Type="http://schemas.openxmlformats.org/officeDocument/2006/relationships/image" Target="../media/image282.png"/><Relationship Id="rId15" Type="http://schemas.openxmlformats.org/officeDocument/2006/relationships/image" Target="../media/image283.png"/><Relationship Id="rId16" Type="http://schemas.openxmlformats.org/officeDocument/2006/relationships/image" Target="../media/image284.png"/><Relationship Id="rId17" Type="http://schemas.openxmlformats.org/officeDocument/2006/relationships/image" Target="../media/image285.png"/><Relationship Id="rId18" Type="http://schemas.openxmlformats.org/officeDocument/2006/relationships/image" Target="../media/image286.png"/><Relationship Id="rId19" Type="http://schemas.openxmlformats.org/officeDocument/2006/relationships/image" Target="../media/image287.png"/><Relationship Id="rId20" Type="http://schemas.openxmlformats.org/officeDocument/2006/relationships/image" Target="../media/image288.png"/><Relationship Id="rId21" Type="http://schemas.openxmlformats.org/officeDocument/2006/relationships/image" Target="../media/image289.png"/><Relationship Id="rId22" Type="http://schemas.openxmlformats.org/officeDocument/2006/relationships/image" Target="../media/image290.png"/><Relationship Id="rId23" Type="http://schemas.openxmlformats.org/officeDocument/2006/relationships/image" Target="../media/image291.png"/><Relationship Id="rId24" Type="http://schemas.openxmlformats.org/officeDocument/2006/relationships/image" Target="../media/image292.png"/><Relationship Id="rId25" Type="http://schemas.openxmlformats.org/officeDocument/2006/relationships/image" Target="../media/image293.png"/><Relationship Id="rId26" Type="http://schemas.openxmlformats.org/officeDocument/2006/relationships/image" Target="../media/image294.png"/><Relationship Id="rId27" Type="http://schemas.openxmlformats.org/officeDocument/2006/relationships/image" Target="../media/image295.png"/><Relationship Id="rId28" Type="http://schemas.openxmlformats.org/officeDocument/2006/relationships/image" Target="../media/image296.png"/><Relationship Id="rId29" Type="http://schemas.openxmlformats.org/officeDocument/2006/relationships/image" Target="../media/image297.png"/><Relationship Id="rId30" Type="http://schemas.openxmlformats.org/officeDocument/2006/relationships/image" Target="../media/image298.png"/><Relationship Id="rId31" Type="http://schemas.openxmlformats.org/officeDocument/2006/relationships/image" Target="../media/image299.png"/><Relationship Id="rId32" Type="http://schemas.openxmlformats.org/officeDocument/2006/relationships/image" Target="../media/image300.png"/><Relationship Id="rId33" Type="http://schemas.openxmlformats.org/officeDocument/2006/relationships/image" Target="../media/image301.png"/><Relationship Id="rId34" Type="http://schemas.openxmlformats.org/officeDocument/2006/relationships/image" Target="../media/image302.png"/><Relationship Id="rId35" Type="http://schemas.openxmlformats.org/officeDocument/2006/relationships/image" Target="../media/image303.png"/><Relationship Id="rId36" Type="http://schemas.openxmlformats.org/officeDocument/2006/relationships/image" Target="../media/image304.png"/><Relationship Id="rId37" Type="http://schemas.openxmlformats.org/officeDocument/2006/relationships/image" Target="../media/image305.png"/><Relationship Id="rId38" Type="http://schemas.openxmlformats.org/officeDocument/2006/relationships/image" Target="../media/image306.png"/><Relationship Id="rId39" Type="http://schemas.openxmlformats.org/officeDocument/2006/relationships/image" Target="../media/image307.png"/><Relationship Id="rId40" Type="http://schemas.openxmlformats.org/officeDocument/2006/relationships/image" Target="../media/image308.png"/><Relationship Id="rId41" Type="http://schemas.openxmlformats.org/officeDocument/2006/relationships/image" Target="../media/image309.png"/><Relationship Id="rId42" Type="http://schemas.openxmlformats.org/officeDocument/2006/relationships/image" Target="../media/image310.png"/><Relationship Id="rId43" Type="http://schemas.openxmlformats.org/officeDocument/2006/relationships/image" Target="../media/image311.png"/><Relationship Id="rId44" Type="http://schemas.openxmlformats.org/officeDocument/2006/relationships/image" Target="../media/image312.png"/><Relationship Id="rId45" Type="http://schemas.openxmlformats.org/officeDocument/2006/relationships/image" Target="../media/image313.png"/><Relationship Id="rId46" Type="http://schemas.openxmlformats.org/officeDocument/2006/relationships/image" Target="../media/image314.png"/><Relationship Id="rId47" Type="http://schemas.openxmlformats.org/officeDocument/2006/relationships/image" Target="../media/image315.png"/><Relationship Id="rId48" Type="http://schemas.openxmlformats.org/officeDocument/2006/relationships/image" Target="../media/image316.png"/><Relationship Id="rId49" Type="http://schemas.openxmlformats.org/officeDocument/2006/relationships/image" Target="../media/image317.png"/><Relationship Id="rId50" Type="http://schemas.openxmlformats.org/officeDocument/2006/relationships/image" Target="../media/image318.png"/><Relationship Id="rId51" Type="http://schemas.openxmlformats.org/officeDocument/2006/relationships/image" Target="../media/image319.png"/><Relationship Id="rId52" Type="http://schemas.openxmlformats.org/officeDocument/2006/relationships/image" Target="../media/image320.png"/><Relationship Id="rId53" Type="http://schemas.openxmlformats.org/officeDocument/2006/relationships/image" Target="../media/image321.png"/><Relationship Id="rId54" Type="http://schemas.openxmlformats.org/officeDocument/2006/relationships/image" Target="../media/image322.png"/><Relationship Id="rId55" Type="http://schemas.openxmlformats.org/officeDocument/2006/relationships/image" Target="../media/image323.png"/><Relationship Id="rId56" Type="http://schemas.openxmlformats.org/officeDocument/2006/relationships/image" Target="../media/image324.png"/><Relationship Id="rId57" Type="http://schemas.openxmlformats.org/officeDocument/2006/relationships/image" Target="../media/image325.png"/><Relationship Id="rId58" Type="http://schemas.openxmlformats.org/officeDocument/2006/relationships/image" Target="../media/image326.png"/><Relationship Id="rId59" Type="http://schemas.openxmlformats.org/officeDocument/2006/relationships/image" Target="../media/image327.png"/><Relationship Id="rId60" Type="http://schemas.openxmlformats.org/officeDocument/2006/relationships/image" Target="../media/image328.png"/><Relationship Id="rId61" Type="http://schemas.openxmlformats.org/officeDocument/2006/relationships/image" Target="../media/image329.png"/><Relationship Id="rId62" Type="http://schemas.openxmlformats.org/officeDocument/2006/relationships/image" Target="../media/image330.png"/><Relationship Id="rId63" Type="http://schemas.openxmlformats.org/officeDocument/2006/relationships/image" Target="../media/image331.png"/><Relationship Id="rId64" Type="http://schemas.openxmlformats.org/officeDocument/2006/relationships/image" Target="../media/image332.png"/><Relationship Id="rId65" Type="http://schemas.openxmlformats.org/officeDocument/2006/relationships/image" Target="../media/image333.png"/><Relationship Id="rId66" Type="http://schemas.openxmlformats.org/officeDocument/2006/relationships/image" Target="../media/image334.png"/><Relationship Id="rId67" Type="http://schemas.openxmlformats.org/officeDocument/2006/relationships/image" Target="../media/image335.png"/><Relationship Id="rId68" Type="http://schemas.openxmlformats.org/officeDocument/2006/relationships/image" Target="../media/image336.png"/><Relationship Id="rId69" Type="http://schemas.openxmlformats.org/officeDocument/2006/relationships/image" Target="../media/image337.jp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8.png"/><Relationship Id="rId3" Type="http://schemas.openxmlformats.org/officeDocument/2006/relationships/image" Target="../media/image339.png"/><Relationship Id="rId4" Type="http://schemas.openxmlformats.org/officeDocument/2006/relationships/image" Target="../media/image340.png"/><Relationship Id="rId5" Type="http://schemas.openxmlformats.org/officeDocument/2006/relationships/image" Target="../media/image341.png"/><Relationship Id="rId6" Type="http://schemas.openxmlformats.org/officeDocument/2006/relationships/image" Target="../media/image342.png"/><Relationship Id="rId7" Type="http://schemas.openxmlformats.org/officeDocument/2006/relationships/image" Target="../media/image343.png"/><Relationship Id="rId8" Type="http://schemas.openxmlformats.org/officeDocument/2006/relationships/image" Target="../media/image344.png"/><Relationship Id="rId9" Type="http://schemas.openxmlformats.org/officeDocument/2006/relationships/image" Target="../media/image345.png"/><Relationship Id="rId10" Type="http://schemas.openxmlformats.org/officeDocument/2006/relationships/image" Target="../media/image346.png"/><Relationship Id="rId11" Type="http://schemas.openxmlformats.org/officeDocument/2006/relationships/image" Target="../media/image347.png"/><Relationship Id="rId12" Type="http://schemas.openxmlformats.org/officeDocument/2006/relationships/image" Target="../media/image348.png"/><Relationship Id="rId13" Type="http://schemas.openxmlformats.org/officeDocument/2006/relationships/image" Target="../media/image349.png"/><Relationship Id="rId14" Type="http://schemas.openxmlformats.org/officeDocument/2006/relationships/image" Target="../media/image350.png"/><Relationship Id="rId15" Type="http://schemas.openxmlformats.org/officeDocument/2006/relationships/image" Target="../media/image351.png"/><Relationship Id="rId16" Type="http://schemas.openxmlformats.org/officeDocument/2006/relationships/image" Target="../media/image352.png"/><Relationship Id="rId17" Type="http://schemas.openxmlformats.org/officeDocument/2006/relationships/image" Target="../media/image353.png"/><Relationship Id="rId18" Type="http://schemas.openxmlformats.org/officeDocument/2006/relationships/image" Target="../media/image354.png"/><Relationship Id="rId19" Type="http://schemas.openxmlformats.org/officeDocument/2006/relationships/image" Target="../media/image355.png"/><Relationship Id="rId20" Type="http://schemas.openxmlformats.org/officeDocument/2006/relationships/image" Target="../media/image356.png"/><Relationship Id="rId21" Type="http://schemas.openxmlformats.org/officeDocument/2006/relationships/image" Target="../media/image357.png"/><Relationship Id="rId22" Type="http://schemas.openxmlformats.org/officeDocument/2006/relationships/image" Target="../media/image358.png"/><Relationship Id="rId23" Type="http://schemas.openxmlformats.org/officeDocument/2006/relationships/image" Target="../media/image359.png"/><Relationship Id="rId24" Type="http://schemas.openxmlformats.org/officeDocument/2006/relationships/image" Target="../media/image360.png"/><Relationship Id="rId25" Type="http://schemas.openxmlformats.org/officeDocument/2006/relationships/image" Target="../media/image361.png"/><Relationship Id="rId26" Type="http://schemas.openxmlformats.org/officeDocument/2006/relationships/image" Target="../media/image362.png"/><Relationship Id="rId27" Type="http://schemas.openxmlformats.org/officeDocument/2006/relationships/image" Target="../media/image363.png"/><Relationship Id="rId28" Type="http://schemas.openxmlformats.org/officeDocument/2006/relationships/image" Target="../media/image364.png"/><Relationship Id="rId29" Type="http://schemas.openxmlformats.org/officeDocument/2006/relationships/image" Target="../media/image365.png"/><Relationship Id="rId30" Type="http://schemas.openxmlformats.org/officeDocument/2006/relationships/image" Target="../media/image366.png"/><Relationship Id="rId31" Type="http://schemas.openxmlformats.org/officeDocument/2006/relationships/image" Target="../media/image367.png"/><Relationship Id="rId32" Type="http://schemas.openxmlformats.org/officeDocument/2006/relationships/image" Target="../media/image368.png"/><Relationship Id="rId33" Type="http://schemas.openxmlformats.org/officeDocument/2006/relationships/image" Target="../media/image369.png"/><Relationship Id="rId34" Type="http://schemas.openxmlformats.org/officeDocument/2006/relationships/image" Target="../media/image370.png"/><Relationship Id="rId35" Type="http://schemas.openxmlformats.org/officeDocument/2006/relationships/image" Target="../media/image371.png"/><Relationship Id="rId36" Type="http://schemas.openxmlformats.org/officeDocument/2006/relationships/image" Target="../media/image372.png"/><Relationship Id="rId37" Type="http://schemas.openxmlformats.org/officeDocument/2006/relationships/image" Target="../media/image373.png"/><Relationship Id="rId38" Type="http://schemas.openxmlformats.org/officeDocument/2006/relationships/image" Target="../media/image374.png"/><Relationship Id="rId39" Type="http://schemas.openxmlformats.org/officeDocument/2006/relationships/image" Target="../media/image375.png"/><Relationship Id="rId40" Type="http://schemas.openxmlformats.org/officeDocument/2006/relationships/image" Target="../media/image376.png"/><Relationship Id="rId41" Type="http://schemas.openxmlformats.org/officeDocument/2006/relationships/image" Target="../media/image377.png"/><Relationship Id="rId42" Type="http://schemas.openxmlformats.org/officeDocument/2006/relationships/image" Target="../media/image378.png"/><Relationship Id="rId43" Type="http://schemas.openxmlformats.org/officeDocument/2006/relationships/image" Target="../media/image379.png"/><Relationship Id="rId44" Type="http://schemas.openxmlformats.org/officeDocument/2006/relationships/image" Target="../media/image380.jp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1.png"/><Relationship Id="rId3" Type="http://schemas.openxmlformats.org/officeDocument/2006/relationships/image" Target="../media/image382.png"/><Relationship Id="rId4" Type="http://schemas.openxmlformats.org/officeDocument/2006/relationships/image" Target="../media/image341.png"/><Relationship Id="rId5" Type="http://schemas.openxmlformats.org/officeDocument/2006/relationships/image" Target="../media/image383.png"/><Relationship Id="rId6" Type="http://schemas.openxmlformats.org/officeDocument/2006/relationships/image" Target="../media/image384.png"/><Relationship Id="rId7" Type="http://schemas.openxmlformats.org/officeDocument/2006/relationships/image" Target="../media/image385.png"/><Relationship Id="rId8" Type="http://schemas.openxmlformats.org/officeDocument/2006/relationships/image" Target="../media/image386.png"/><Relationship Id="rId9" Type="http://schemas.openxmlformats.org/officeDocument/2006/relationships/image" Target="../media/image343.png"/><Relationship Id="rId10" Type="http://schemas.openxmlformats.org/officeDocument/2006/relationships/image" Target="../media/image387.png"/><Relationship Id="rId11" Type="http://schemas.openxmlformats.org/officeDocument/2006/relationships/image" Target="../media/image388.png"/><Relationship Id="rId12" Type="http://schemas.openxmlformats.org/officeDocument/2006/relationships/image" Target="../media/image355.png"/><Relationship Id="rId13" Type="http://schemas.openxmlformats.org/officeDocument/2006/relationships/image" Target="../media/image389.png"/><Relationship Id="rId14" Type="http://schemas.openxmlformats.org/officeDocument/2006/relationships/image" Target="../media/image390.png"/><Relationship Id="rId15" Type="http://schemas.openxmlformats.org/officeDocument/2006/relationships/image" Target="../media/image345.png"/><Relationship Id="rId16" Type="http://schemas.openxmlformats.org/officeDocument/2006/relationships/image" Target="../media/image391.png"/><Relationship Id="rId17" Type="http://schemas.openxmlformats.org/officeDocument/2006/relationships/image" Target="../media/image392.png"/><Relationship Id="rId18" Type="http://schemas.openxmlformats.org/officeDocument/2006/relationships/image" Target="../media/image393.png"/><Relationship Id="rId19" Type="http://schemas.openxmlformats.org/officeDocument/2006/relationships/image" Target="../media/image394.png"/><Relationship Id="rId20" Type="http://schemas.openxmlformats.org/officeDocument/2006/relationships/image" Target="../media/image395.png"/><Relationship Id="rId21" Type="http://schemas.openxmlformats.org/officeDocument/2006/relationships/image" Target="../media/image396.png"/><Relationship Id="rId22" Type="http://schemas.openxmlformats.org/officeDocument/2006/relationships/image" Target="../media/image397.png"/><Relationship Id="rId23" Type="http://schemas.openxmlformats.org/officeDocument/2006/relationships/image" Target="../media/image398.png"/><Relationship Id="rId24" Type="http://schemas.openxmlformats.org/officeDocument/2006/relationships/image" Target="../media/image399.png"/><Relationship Id="rId25" Type="http://schemas.openxmlformats.org/officeDocument/2006/relationships/image" Target="../media/image400.png"/><Relationship Id="rId26" Type="http://schemas.openxmlformats.org/officeDocument/2006/relationships/image" Target="../media/image401.png"/><Relationship Id="rId27" Type="http://schemas.openxmlformats.org/officeDocument/2006/relationships/image" Target="../media/image402.png"/><Relationship Id="rId28" Type="http://schemas.openxmlformats.org/officeDocument/2006/relationships/image" Target="../media/image403.png"/><Relationship Id="rId29" Type="http://schemas.openxmlformats.org/officeDocument/2006/relationships/image" Target="../media/image404.png"/><Relationship Id="rId30" Type="http://schemas.openxmlformats.org/officeDocument/2006/relationships/image" Target="../media/image405.png"/><Relationship Id="rId31" Type="http://schemas.openxmlformats.org/officeDocument/2006/relationships/image" Target="../media/image406.png"/><Relationship Id="rId32" Type="http://schemas.openxmlformats.org/officeDocument/2006/relationships/image" Target="../media/image407.png"/><Relationship Id="rId33" Type="http://schemas.openxmlformats.org/officeDocument/2006/relationships/image" Target="../media/image408.png"/><Relationship Id="rId34" Type="http://schemas.openxmlformats.org/officeDocument/2006/relationships/image" Target="../media/image409.png"/><Relationship Id="rId35" Type="http://schemas.openxmlformats.org/officeDocument/2006/relationships/image" Target="../media/image410.png"/><Relationship Id="rId36" Type="http://schemas.openxmlformats.org/officeDocument/2006/relationships/image" Target="../media/image411.png"/><Relationship Id="rId37" Type="http://schemas.openxmlformats.org/officeDocument/2006/relationships/image" Target="../media/image412.png"/><Relationship Id="rId38" Type="http://schemas.openxmlformats.org/officeDocument/2006/relationships/image" Target="../media/image358.png"/><Relationship Id="rId39" Type="http://schemas.openxmlformats.org/officeDocument/2006/relationships/image" Target="../media/image413.png"/><Relationship Id="rId40" Type="http://schemas.openxmlformats.org/officeDocument/2006/relationships/image" Target="../media/image414.png"/><Relationship Id="rId41" Type="http://schemas.openxmlformats.org/officeDocument/2006/relationships/image" Target="../media/image415.png"/><Relationship Id="rId42" Type="http://schemas.openxmlformats.org/officeDocument/2006/relationships/image" Target="../media/image416.png"/><Relationship Id="rId43" Type="http://schemas.openxmlformats.org/officeDocument/2006/relationships/image" Target="../media/image417.png"/><Relationship Id="rId44" Type="http://schemas.openxmlformats.org/officeDocument/2006/relationships/image" Target="../media/image418.png"/><Relationship Id="rId45" Type="http://schemas.openxmlformats.org/officeDocument/2006/relationships/image" Target="../media/image419.png"/><Relationship Id="rId46" Type="http://schemas.openxmlformats.org/officeDocument/2006/relationships/image" Target="../media/image420.png"/><Relationship Id="rId47" Type="http://schemas.openxmlformats.org/officeDocument/2006/relationships/image" Target="../media/image421.png"/><Relationship Id="rId48" Type="http://schemas.openxmlformats.org/officeDocument/2006/relationships/image" Target="../media/image422.png"/><Relationship Id="rId49" Type="http://schemas.openxmlformats.org/officeDocument/2006/relationships/image" Target="../media/image423.png"/><Relationship Id="rId50" Type="http://schemas.openxmlformats.org/officeDocument/2006/relationships/image" Target="../media/image424.png"/><Relationship Id="rId51" Type="http://schemas.openxmlformats.org/officeDocument/2006/relationships/image" Target="../media/image425.png"/><Relationship Id="rId52" Type="http://schemas.openxmlformats.org/officeDocument/2006/relationships/image" Target="../media/image426.png"/><Relationship Id="rId53" Type="http://schemas.openxmlformats.org/officeDocument/2006/relationships/image" Target="../media/image427.png"/><Relationship Id="rId54" Type="http://schemas.openxmlformats.org/officeDocument/2006/relationships/image" Target="../media/image428.png"/><Relationship Id="rId55" Type="http://schemas.openxmlformats.org/officeDocument/2006/relationships/image" Target="../media/image429.png"/><Relationship Id="rId56" Type="http://schemas.openxmlformats.org/officeDocument/2006/relationships/image" Target="../media/image430.png"/><Relationship Id="rId57" Type="http://schemas.openxmlformats.org/officeDocument/2006/relationships/image" Target="../media/image431.png"/><Relationship Id="rId58" Type="http://schemas.openxmlformats.org/officeDocument/2006/relationships/image" Target="../media/image432.png"/><Relationship Id="rId59" Type="http://schemas.openxmlformats.org/officeDocument/2006/relationships/image" Target="../media/image433.png"/><Relationship Id="rId60" Type="http://schemas.openxmlformats.org/officeDocument/2006/relationships/image" Target="../media/image434.png"/><Relationship Id="rId61" Type="http://schemas.openxmlformats.org/officeDocument/2006/relationships/image" Target="../media/image435.png"/><Relationship Id="rId62" Type="http://schemas.openxmlformats.org/officeDocument/2006/relationships/image" Target="../media/image436.png"/><Relationship Id="rId63" Type="http://schemas.openxmlformats.org/officeDocument/2006/relationships/image" Target="../media/image437.png"/><Relationship Id="rId64" Type="http://schemas.openxmlformats.org/officeDocument/2006/relationships/image" Target="../media/image438.png"/><Relationship Id="rId65" Type="http://schemas.openxmlformats.org/officeDocument/2006/relationships/image" Target="../media/image439.png"/><Relationship Id="rId66" Type="http://schemas.openxmlformats.org/officeDocument/2006/relationships/image" Target="../media/image440.png"/><Relationship Id="rId67" Type="http://schemas.openxmlformats.org/officeDocument/2006/relationships/image" Target="../media/image441.png"/><Relationship Id="rId68" Type="http://schemas.openxmlformats.org/officeDocument/2006/relationships/image" Target="../media/image442.png"/><Relationship Id="rId69" Type="http://schemas.openxmlformats.org/officeDocument/2006/relationships/image" Target="../media/image443.png"/><Relationship Id="rId70" Type="http://schemas.openxmlformats.org/officeDocument/2006/relationships/image" Target="../media/image444.png"/><Relationship Id="rId71" Type="http://schemas.openxmlformats.org/officeDocument/2006/relationships/image" Target="../media/image445.png"/><Relationship Id="rId72" Type="http://schemas.openxmlformats.org/officeDocument/2006/relationships/image" Target="../media/image446.png"/><Relationship Id="rId73" Type="http://schemas.openxmlformats.org/officeDocument/2006/relationships/image" Target="../media/image447.png"/><Relationship Id="rId74" Type="http://schemas.openxmlformats.org/officeDocument/2006/relationships/image" Target="../media/image448.png"/><Relationship Id="rId75" Type="http://schemas.openxmlformats.org/officeDocument/2006/relationships/image" Target="../media/image449.png"/><Relationship Id="rId76" Type="http://schemas.openxmlformats.org/officeDocument/2006/relationships/image" Target="../media/image450.png"/><Relationship Id="rId77" Type="http://schemas.openxmlformats.org/officeDocument/2006/relationships/image" Target="../media/image451.png"/><Relationship Id="rId78" Type="http://schemas.openxmlformats.org/officeDocument/2006/relationships/image" Target="../media/image452.png"/><Relationship Id="rId79" Type="http://schemas.openxmlformats.org/officeDocument/2006/relationships/image" Target="../media/image453.png"/><Relationship Id="rId80" Type="http://schemas.openxmlformats.org/officeDocument/2006/relationships/image" Target="../media/image454.png"/><Relationship Id="rId81" Type="http://schemas.openxmlformats.org/officeDocument/2006/relationships/image" Target="../media/image455.png"/><Relationship Id="rId82" Type="http://schemas.openxmlformats.org/officeDocument/2006/relationships/image" Target="../media/image456.png"/><Relationship Id="rId83" Type="http://schemas.openxmlformats.org/officeDocument/2006/relationships/image" Target="../media/image457.png"/><Relationship Id="rId84" Type="http://schemas.openxmlformats.org/officeDocument/2006/relationships/image" Target="../media/image458.png"/><Relationship Id="rId85" Type="http://schemas.openxmlformats.org/officeDocument/2006/relationships/image" Target="../media/image459.png"/><Relationship Id="rId86" Type="http://schemas.openxmlformats.org/officeDocument/2006/relationships/image" Target="../media/image460.png"/><Relationship Id="rId87" Type="http://schemas.openxmlformats.org/officeDocument/2006/relationships/image" Target="../media/image364.png"/><Relationship Id="rId88" Type="http://schemas.openxmlformats.org/officeDocument/2006/relationships/image" Target="../media/image461.png"/><Relationship Id="rId89" Type="http://schemas.openxmlformats.org/officeDocument/2006/relationships/image" Target="../media/image462.png"/><Relationship Id="rId90" Type="http://schemas.openxmlformats.org/officeDocument/2006/relationships/image" Target="../media/image463.png"/><Relationship Id="rId91" Type="http://schemas.openxmlformats.org/officeDocument/2006/relationships/image" Target="../media/image464.png"/><Relationship Id="rId92" Type="http://schemas.openxmlformats.org/officeDocument/2006/relationships/image" Target="../media/image465.png"/><Relationship Id="rId93" Type="http://schemas.openxmlformats.org/officeDocument/2006/relationships/image" Target="../media/image466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67.jp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9050">
              <a:lnSpc>
                <a:spcPct val="100000"/>
              </a:lnSpc>
              <a:spcBef>
                <a:spcPts val="105"/>
              </a:spcBef>
            </a:pPr>
            <a:r>
              <a:rPr dirty="0" spc="-180"/>
              <a:t>D</a:t>
            </a:r>
            <a:r>
              <a:rPr dirty="0" spc="-300"/>
              <a:t>A</a:t>
            </a:r>
            <a:r>
              <a:rPr dirty="0" spc="-395"/>
              <a:t>T</a:t>
            </a:r>
            <a:r>
              <a:rPr dirty="0"/>
              <a:t>A</a:t>
            </a:r>
            <a:r>
              <a:rPr dirty="0" spc="-105"/>
              <a:t> </a:t>
            </a:r>
            <a:r>
              <a:rPr dirty="0" spc="-60"/>
              <a:t>C</a:t>
            </a:r>
            <a:r>
              <a:rPr dirty="0" spc="-50"/>
              <a:t>O</a:t>
            </a:r>
            <a:r>
              <a:rPr dirty="0" spc="-65"/>
              <a:t>MM</a:t>
            </a:r>
            <a:r>
              <a:rPr dirty="0" spc="-60"/>
              <a:t>UN</a:t>
            </a:r>
            <a:r>
              <a:rPr dirty="0" spc="-25"/>
              <a:t>I</a:t>
            </a:r>
            <a:r>
              <a:rPr dirty="0" spc="-60"/>
              <a:t>C</a:t>
            </a:r>
            <a:r>
              <a:rPr dirty="0" spc="-325"/>
              <a:t>A</a:t>
            </a:r>
            <a:r>
              <a:rPr dirty="0" spc="-60"/>
              <a:t>T</a:t>
            </a:r>
            <a:r>
              <a:rPr dirty="0" spc="-25"/>
              <a:t>I</a:t>
            </a:r>
            <a:r>
              <a:rPr dirty="0" spc="-50"/>
              <a:t>O</a:t>
            </a:r>
            <a:r>
              <a:rPr dirty="0"/>
              <a:t>N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3000501" y="2527807"/>
            <a:ext cx="3146425" cy="17532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8415">
              <a:lnSpc>
                <a:spcPct val="100000"/>
              </a:lnSpc>
              <a:spcBef>
                <a:spcPts val="105"/>
              </a:spcBef>
            </a:pPr>
            <a:r>
              <a:rPr dirty="0" sz="4400" spc="-35">
                <a:solidFill>
                  <a:srgbClr val="0D00AE"/>
                </a:solidFill>
                <a:latin typeface="Cambria Math"/>
                <a:cs typeface="Cambria Math"/>
              </a:rPr>
              <a:t>CSE</a:t>
            </a:r>
            <a:r>
              <a:rPr dirty="0" sz="4400" spc="-195">
                <a:solidFill>
                  <a:srgbClr val="0D00AE"/>
                </a:solidFill>
                <a:latin typeface="Cambria Math"/>
                <a:cs typeface="Cambria Math"/>
              </a:rPr>
              <a:t> </a:t>
            </a:r>
            <a:r>
              <a:rPr dirty="0" sz="4400" spc="-35">
                <a:solidFill>
                  <a:srgbClr val="0D00AE"/>
                </a:solidFill>
                <a:latin typeface="Cambria Math"/>
                <a:cs typeface="Cambria Math"/>
              </a:rPr>
              <a:t>225/233</a:t>
            </a:r>
            <a:endParaRPr sz="4400">
              <a:latin typeface="Cambria Math"/>
              <a:cs typeface="Cambria Math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4000">
              <a:latin typeface="Cambria Math"/>
              <a:cs typeface="Cambria Math"/>
            </a:endParaRPr>
          </a:p>
          <a:p>
            <a:pPr marL="12700">
              <a:lnSpc>
                <a:spcPct val="100000"/>
              </a:lnSpc>
            </a:pPr>
            <a:r>
              <a:rPr dirty="0" sz="3000" spc="-35">
                <a:solidFill>
                  <a:srgbClr val="FF0000"/>
                </a:solidFill>
                <a:latin typeface="Cambria Math"/>
                <a:cs typeface="Cambria Math"/>
              </a:rPr>
              <a:t>WEE</a:t>
            </a:r>
            <a:r>
              <a:rPr dirty="0" sz="3000" spc="-45">
                <a:solidFill>
                  <a:srgbClr val="FF0000"/>
                </a:solidFill>
                <a:latin typeface="Cambria Math"/>
                <a:cs typeface="Cambria Math"/>
              </a:rPr>
              <a:t>K</a:t>
            </a:r>
            <a:r>
              <a:rPr dirty="0" sz="3000" spc="-10">
                <a:solidFill>
                  <a:srgbClr val="FF0000"/>
                </a:solidFill>
                <a:latin typeface="Cambria Math"/>
                <a:cs typeface="Cambria Math"/>
              </a:rPr>
              <a:t>-</a:t>
            </a:r>
            <a:r>
              <a:rPr dirty="0" sz="3000" spc="-45">
                <a:solidFill>
                  <a:srgbClr val="FF0000"/>
                </a:solidFill>
                <a:latin typeface="Cambria Math"/>
                <a:cs typeface="Cambria Math"/>
              </a:rPr>
              <a:t>8</a:t>
            </a:r>
            <a:r>
              <a:rPr dirty="0" sz="3000">
                <a:solidFill>
                  <a:srgbClr val="FF0000"/>
                </a:solidFill>
                <a:latin typeface="Cambria Math"/>
                <a:cs typeface="Cambria Math"/>
              </a:rPr>
              <a:t>,</a:t>
            </a:r>
            <a:r>
              <a:rPr dirty="0" sz="3000" spc="-65">
                <a:solidFill>
                  <a:srgbClr val="FF0000"/>
                </a:solidFill>
                <a:latin typeface="Cambria Math"/>
                <a:cs typeface="Cambria Math"/>
              </a:rPr>
              <a:t> </a:t>
            </a:r>
            <a:r>
              <a:rPr dirty="0" sz="3000" spc="-15">
                <a:solidFill>
                  <a:srgbClr val="FF0000"/>
                </a:solidFill>
                <a:latin typeface="Cambria Math"/>
                <a:cs typeface="Cambria Math"/>
              </a:rPr>
              <a:t>L</a:t>
            </a:r>
            <a:r>
              <a:rPr dirty="0" sz="3000" spc="-25">
                <a:solidFill>
                  <a:srgbClr val="FF0000"/>
                </a:solidFill>
                <a:latin typeface="Cambria Math"/>
                <a:cs typeface="Cambria Math"/>
              </a:rPr>
              <a:t>ESS</a:t>
            </a:r>
            <a:r>
              <a:rPr dirty="0" sz="3000" spc="-45">
                <a:solidFill>
                  <a:srgbClr val="FF0000"/>
                </a:solidFill>
                <a:latin typeface="Cambria Math"/>
                <a:cs typeface="Cambria Math"/>
              </a:rPr>
              <a:t>O</a:t>
            </a:r>
            <a:r>
              <a:rPr dirty="0" sz="3000" spc="-50">
                <a:solidFill>
                  <a:srgbClr val="FF0000"/>
                </a:solidFill>
                <a:latin typeface="Cambria Math"/>
                <a:cs typeface="Cambria Math"/>
              </a:rPr>
              <a:t>N</a:t>
            </a:r>
            <a:r>
              <a:rPr dirty="0" sz="3000" spc="-25">
                <a:solidFill>
                  <a:srgbClr val="FF0000"/>
                </a:solidFill>
                <a:latin typeface="Cambria Math"/>
                <a:cs typeface="Cambria Math"/>
              </a:rPr>
              <a:t>-</a:t>
            </a:r>
            <a:r>
              <a:rPr dirty="0" sz="3000">
                <a:solidFill>
                  <a:srgbClr val="FF0000"/>
                </a:solidFill>
                <a:latin typeface="Cambria Math"/>
                <a:cs typeface="Cambria Math"/>
              </a:rPr>
              <a:t>2</a:t>
            </a:r>
            <a:endParaRPr sz="3000">
              <a:latin typeface="Cambria Math"/>
              <a:cs typeface="Cambria Math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320541" y="4927091"/>
            <a:ext cx="2513965" cy="448309"/>
          </a:xfrm>
          <a:prstGeom prst="rect">
            <a:avLst/>
          </a:prstGeom>
          <a:solidFill>
            <a:srgbClr val="66FF33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3454"/>
              </a:lnSpc>
            </a:pPr>
            <a:r>
              <a:rPr dirty="0" sz="3000" spc="-30">
                <a:solidFill>
                  <a:srgbClr val="FF0000"/>
                </a:solidFill>
                <a:latin typeface="Cambria Math"/>
                <a:cs typeface="Cambria Math"/>
              </a:rPr>
              <a:t>MU</a:t>
            </a:r>
            <a:r>
              <a:rPr dirty="0" sz="3000" spc="-340">
                <a:solidFill>
                  <a:srgbClr val="FF0000"/>
                </a:solidFill>
                <a:latin typeface="Cambria Math"/>
                <a:cs typeface="Cambria Math"/>
              </a:rPr>
              <a:t>L</a:t>
            </a:r>
            <a:r>
              <a:rPr dirty="0" sz="3000" spc="-30">
                <a:solidFill>
                  <a:srgbClr val="FF0000"/>
                </a:solidFill>
                <a:latin typeface="Cambria Math"/>
                <a:cs typeface="Cambria Math"/>
              </a:rPr>
              <a:t>T</a:t>
            </a:r>
            <a:r>
              <a:rPr dirty="0" sz="3000" spc="-25">
                <a:solidFill>
                  <a:srgbClr val="FF0000"/>
                </a:solidFill>
                <a:latin typeface="Cambria Math"/>
                <a:cs typeface="Cambria Math"/>
              </a:rPr>
              <a:t>IP</a:t>
            </a:r>
            <a:r>
              <a:rPr dirty="0" sz="3000" spc="-40">
                <a:solidFill>
                  <a:srgbClr val="FF0000"/>
                </a:solidFill>
                <a:latin typeface="Cambria Math"/>
                <a:cs typeface="Cambria Math"/>
              </a:rPr>
              <a:t>L</a:t>
            </a:r>
            <a:r>
              <a:rPr dirty="0" sz="3000" spc="-35">
                <a:solidFill>
                  <a:srgbClr val="FF0000"/>
                </a:solidFill>
                <a:latin typeface="Cambria Math"/>
                <a:cs typeface="Cambria Math"/>
              </a:rPr>
              <a:t>EX</a:t>
            </a:r>
            <a:r>
              <a:rPr dirty="0" sz="3000" spc="-25">
                <a:solidFill>
                  <a:srgbClr val="FF0000"/>
                </a:solidFill>
                <a:latin typeface="Cambria Math"/>
                <a:cs typeface="Cambria Math"/>
              </a:rPr>
              <a:t>I</a:t>
            </a:r>
            <a:r>
              <a:rPr dirty="0" sz="3000" spc="-45">
                <a:solidFill>
                  <a:srgbClr val="FF0000"/>
                </a:solidFill>
                <a:latin typeface="Cambria Math"/>
                <a:cs typeface="Cambria Math"/>
              </a:rPr>
              <a:t>N</a:t>
            </a:r>
            <a:r>
              <a:rPr dirty="0" sz="3000">
                <a:solidFill>
                  <a:srgbClr val="FF0000"/>
                </a:solidFill>
                <a:latin typeface="Cambria Math"/>
                <a:cs typeface="Cambria Math"/>
              </a:rPr>
              <a:t>G</a:t>
            </a:r>
            <a:endParaRPr sz="3000">
              <a:latin typeface="Cambria Math"/>
              <a:cs typeface="Cambria Math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8100" y="1077467"/>
            <a:ext cx="9015730" cy="1804035"/>
            <a:chOff x="38100" y="1077467"/>
            <a:chExt cx="9015730" cy="180403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7633" y="1273453"/>
              <a:ext cx="601268" cy="25979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7531" y="1077467"/>
              <a:ext cx="1672589" cy="733805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64664" y="1077467"/>
              <a:ext cx="1040130" cy="73380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069335" y="1077467"/>
              <a:ext cx="1024889" cy="733805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858767" y="1077467"/>
              <a:ext cx="582929" cy="733805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06240" y="1077467"/>
              <a:ext cx="934974" cy="73380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704588" y="1077467"/>
              <a:ext cx="544829" cy="733805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812791" y="1077467"/>
              <a:ext cx="986789" cy="733805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564123" y="1077467"/>
              <a:ext cx="1913381" cy="733805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242047" y="1077467"/>
              <a:ext cx="838961" cy="733805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845552" y="1077467"/>
              <a:ext cx="694181" cy="733805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304276" y="1077467"/>
              <a:ext cx="749046" cy="733805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8100" y="1434083"/>
              <a:ext cx="2015489" cy="733806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761744" y="1434083"/>
              <a:ext cx="1500378" cy="733806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825495" y="1434083"/>
              <a:ext cx="517410" cy="733806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051048" y="1434083"/>
              <a:ext cx="1151381" cy="733806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910584" y="1434083"/>
              <a:ext cx="656082" cy="733806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274820" y="1434083"/>
              <a:ext cx="842010" cy="733806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824984" y="1434083"/>
              <a:ext cx="1719834" cy="733806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252971" y="1434083"/>
              <a:ext cx="1832610" cy="733806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7793735" y="1434083"/>
              <a:ext cx="712470" cy="733806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8214359" y="1434083"/>
              <a:ext cx="838961" cy="733806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38100" y="1790699"/>
              <a:ext cx="951738" cy="733805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670559" y="1790699"/>
              <a:ext cx="637794" cy="733805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989075" y="1790699"/>
              <a:ext cx="1094994" cy="733805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764792" y="1790699"/>
              <a:ext cx="656082" cy="733805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101595" y="1790699"/>
              <a:ext cx="582930" cy="733805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2365248" y="1790699"/>
              <a:ext cx="1058418" cy="733805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3104388" y="1790699"/>
              <a:ext cx="820674" cy="733805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605784" y="1790699"/>
              <a:ext cx="582929" cy="733805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3867911" y="1790699"/>
              <a:ext cx="1187958" cy="733805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4735067" y="1790699"/>
              <a:ext cx="1079753" cy="733805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5494020" y="1790699"/>
              <a:ext cx="710946" cy="733805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5884164" y="1790699"/>
              <a:ext cx="767334" cy="733805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6332220" y="1790699"/>
              <a:ext cx="985266" cy="733805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6998207" y="1790699"/>
              <a:ext cx="1535429" cy="733805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8214359" y="1790699"/>
              <a:ext cx="838961" cy="733805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38100" y="2147315"/>
              <a:ext cx="1593341" cy="733805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74063" y="2147315"/>
              <a:ext cx="694182" cy="733805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1613916" y="2147315"/>
              <a:ext cx="1428749" cy="733805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2686811" y="2147315"/>
              <a:ext cx="2158745" cy="733805"/>
            </a:xfrm>
            <a:prstGeom prst="rect">
              <a:avLst/>
            </a:prstGeom>
          </p:spPr>
        </p:pic>
      </p:grpSp>
      <p:grpSp>
        <p:nvGrpSpPr>
          <p:cNvPr id="44" name="object 44"/>
          <p:cNvGrpSpPr/>
          <p:nvPr/>
        </p:nvGrpSpPr>
        <p:grpSpPr>
          <a:xfrm>
            <a:off x="38100" y="3115055"/>
            <a:ext cx="9015730" cy="1464310"/>
            <a:chOff x="38100" y="3115055"/>
            <a:chExt cx="9015730" cy="1464310"/>
          </a:xfrm>
        </p:grpSpPr>
        <p:pic>
          <p:nvPicPr>
            <p:cNvPr id="45" name="object 45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38100" y="3115055"/>
              <a:ext cx="896874" cy="733806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583691" y="3115055"/>
              <a:ext cx="948689" cy="733806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1181100" y="3115055"/>
              <a:ext cx="1672589" cy="733806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2502407" y="3115055"/>
              <a:ext cx="822197" cy="733806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2971800" y="3115055"/>
              <a:ext cx="1059941" cy="733806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3680459" y="3115055"/>
              <a:ext cx="674370" cy="733806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4003547" y="3115055"/>
              <a:ext cx="1040129" cy="733806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4692396" y="3115055"/>
              <a:ext cx="988313" cy="733806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5327903" y="3115055"/>
              <a:ext cx="1187957" cy="733806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6164579" y="3115055"/>
              <a:ext cx="1206246" cy="733806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6934200" y="3115055"/>
              <a:ext cx="518922" cy="733806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7101840" y="3115055"/>
              <a:ext cx="1021842" cy="733806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7773923" y="3115055"/>
              <a:ext cx="1279398" cy="733806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38100" y="3471671"/>
              <a:ext cx="931926" cy="733805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615695" y="3471671"/>
              <a:ext cx="840486" cy="733805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1101852" y="3471671"/>
              <a:ext cx="1538478" cy="733805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2282951" y="3471671"/>
              <a:ext cx="1835657" cy="733805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759708" y="3471671"/>
              <a:ext cx="656082" cy="733805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4062984" y="3471671"/>
              <a:ext cx="674370" cy="733805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4383023" y="3471671"/>
              <a:ext cx="1040129" cy="733805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2567939" y="3901439"/>
              <a:ext cx="555498" cy="677418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2796539" y="3901439"/>
              <a:ext cx="575297" cy="677418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3043427" y="3901439"/>
              <a:ext cx="860298" cy="677418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3576828" y="3901439"/>
              <a:ext cx="575297" cy="677418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3825240" y="3901439"/>
              <a:ext cx="555498" cy="677418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4053840" y="3901439"/>
              <a:ext cx="575297" cy="677418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4302252" y="3901439"/>
              <a:ext cx="707898" cy="677418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4683252" y="3901439"/>
              <a:ext cx="575297" cy="677418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4930140" y="3901439"/>
              <a:ext cx="860298" cy="677418"/>
            </a:xfrm>
            <a:prstGeom prst="rect">
              <a:avLst/>
            </a:prstGeom>
          </p:spPr>
        </p:pic>
        <p:pic>
          <p:nvPicPr>
            <p:cNvPr id="74" name="object 74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5463540" y="3901439"/>
              <a:ext cx="986789" cy="677418"/>
            </a:xfrm>
            <a:prstGeom prst="rect">
              <a:avLst/>
            </a:prstGeom>
          </p:spPr>
        </p:pic>
      </p:grpSp>
      <p:sp>
        <p:nvSpPr>
          <p:cNvPr id="75" name="object 75"/>
          <p:cNvSpPr txBox="1"/>
          <p:nvPr/>
        </p:nvSpPr>
        <p:spPr>
          <a:xfrm>
            <a:off x="231140" y="1159509"/>
            <a:ext cx="8608060" cy="3209925"/>
          </a:xfrm>
          <a:prstGeom prst="rect">
            <a:avLst/>
          </a:prstGeom>
        </p:spPr>
        <p:txBody>
          <a:bodyPr wrap="square" lIns="0" tIns="52705" rIns="0" bIns="0" rtlCol="0" vert="horz">
            <a:spAutoFit/>
          </a:bodyPr>
          <a:lstStyle/>
          <a:p>
            <a:pPr algn="just" marL="12700" marR="5080">
              <a:lnSpc>
                <a:spcPct val="90000"/>
              </a:lnSpc>
              <a:spcBef>
                <a:spcPts val="415"/>
              </a:spcBef>
            </a:pPr>
            <a:r>
              <a:rPr dirty="0" sz="2600" spc="-5">
                <a:latin typeface="Times New Roman"/>
                <a:cs typeface="Times New Roman"/>
              </a:rPr>
              <a:t>Five</a:t>
            </a:r>
            <a:r>
              <a:rPr dirty="0" sz="2600">
                <a:latin typeface="Times New Roman"/>
                <a:cs typeface="Times New Roman"/>
              </a:rPr>
              <a:t> </a:t>
            </a:r>
            <a:r>
              <a:rPr dirty="0" sz="2600" spc="-5">
                <a:latin typeface="Times New Roman"/>
                <a:cs typeface="Times New Roman"/>
              </a:rPr>
              <a:t>channels,</a:t>
            </a:r>
            <a:r>
              <a:rPr dirty="0" sz="2600">
                <a:latin typeface="Times New Roman"/>
                <a:cs typeface="Times New Roman"/>
              </a:rPr>
              <a:t> </a:t>
            </a:r>
            <a:r>
              <a:rPr dirty="0" sz="2600" spc="-5">
                <a:latin typeface="Times New Roman"/>
                <a:cs typeface="Times New Roman"/>
              </a:rPr>
              <a:t>each</a:t>
            </a:r>
            <a:r>
              <a:rPr dirty="0" sz="2600">
                <a:latin typeface="Times New Roman"/>
                <a:cs typeface="Times New Roman"/>
              </a:rPr>
              <a:t> </a:t>
            </a:r>
            <a:r>
              <a:rPr dirty="0" sz="2600" spc="-5">
                <a:latin typeface="Times New Roman"/>
                <a:cs typeface="Times New Roman"/>
              </a:rPr>
              <a:t>with</a:t>
            </a:r>
            <a:r>
              <a:rPr dirty="0" sz="2600">
                <a:latin typeface="Times New Roman"/>
                <a:cs typeface="Times New Roman"/>
              </a:rPr>
              <a:t> a</a:t>
            </a:r>
            <a:r>
              <a:rPr dirty="0" sz="2600" spc="5">
                <a:latin typeface="Times New Roman"/>
                <a:cs typeface="Times New Roman"/>
              </a:rPr>
              <a:t> </a:t>
            </a:r>
            <a:r>
              <a:rPr dirty="0" sz="2600">
                <a:latin typeface="Times New Roman"/>
                <a:cs typeface="Times New Roman"/>
              </a:rPr>
              <a:t>100-kHz</a:t>
            </a:r>
            <a:r>
              <a:rPr dirty="0" sz="2600" spc="5">
                <a:latin typeface="Times New Roman"/>
                <a:cs typeface="Times New Roman"/>
              </a:rPr>
              <a:t> </a:t>
            </a:r>
            <a:r>
              <a:rPr dirty="0" sz="2600" spc="-5">
                <a:latin typeface="Times New Roman"/>
                <a:cs typeface="Times New Roman"/>
              </a:rPr>
              <a:t>bandwidth,</a:t>
            </a:r>
            <a:r>
              <a:rPr dirty="0" sz="2600">
                <a:latin typeface="Times New Roman"/>
                <a:cs typeface="Times New Roman"/>
              </a:rPr>
              <a:t> are</a:t>
            </a:r>
            <a:r>
              <a:rPr dirty="0" sz="2600" spc="5">
                <a:latin typeface="Times New Roman"/>
                <a:cs typeface="Times New Roman"/>
              </a:rPr>
              <a:t> </a:t>
            </a:r>
            <a:r>
              <a:rPr dirty="0" sz="2600" spc="-5">
                <a:latin typeface="Times New Roman"/>
                <a:cs typeface="Times New Roman"/>
              </a:rPr>
              <a:t>to</a:t>
            </a:r>
            <a:r>
              <a:rPr dirty="0" sz="2600">
                <a:latin typeface="Times New Roman"/>
                <a:cs typeface="Times New Roman"/>
              </a:rPr>
              <a:t> </a:t>
            </a:r>
            <a:r>
              <a:rPr dirty="0" sz="2600" spc="5">
                <a:latin typeface="Times New Roman"/>
                <a:cs typeface="Times New Roman"/>
              </a:rPr>
              <a:t>be </a:t>
            </a:r>
            <a:r>
              <a:rPr dirty="0" sz="2600" spc="10">
                <a:latin typeface="Times New Roman"/>
                <a:cs typeface="Times New Roman"/>
              </a:rPr>
              <a:t> </a:t>
            </a:r>
            <a:r>
              <a:rPr dirty="0" sz="2600" spc="-5">
                <a:latin typeface="Times New Roman"/>
                <a:cs typeface="Times New Roman"/>
              </a:rPr>
              <a:t>multiplexed</a:t>
            </a:r>
            <a:r>
              <a:rPr dirty="0" sz="2600">
                <a:latin typeface="Times New Roman"/>
                <a:cs typeface="Times New Roman"/>
              </a:rPr>
              <a:t> </a:t>
            </a:r>
            <a:r>
              <a:rPr dirty="0" sz="2600" spc="-20">
                <a:latin typeface="Times New Roman"/>
                <a:cs typeface="Times New Roman"/>
              </a:rPr>
              <a:t>together.</a:t>
            </a:r>
            <a:r>
              <a:rPr dirty="0" sz="2600" spc="610">
                <a:latin typeface="Times New Roman"/>
                <a:cs typeface="Times New Roman"/>
              </a:rPr>
              <a:t> </a:t>
            </a:r>
            <a:r>
              <a:rPr dirty="0" sz="2600" spc="-5">
                <a:latin typeface="Times New Roman"/>
                <a:cs typeface="Times New Roman"/>
              </a:rPr>
              <a:t>What is </a:t>
            </a:r>
            <a:r>
              <a:rPr dirty="0" sz="2600">
                <a:latin typeface="Times New Roman"/>
                <a:cs typeface="Times New Roman"/>
              </a:rPr>
              <a:t>the </a:t>
            </a:r>
            <a:r>
              <a:rPr dirty="0" sz="2600" spc="-5">
                <a:latin typeface="Times New Roman"/>
                <a:cs typeface="Times New Roman"/>
              </a:rPr>
              <a:t>minimum </a:t>
            </a:r>
            <a:r>
              <a:rPr dirty="0" sz="2600">
                <a:latin typeface="Times New Roman"/>
                <a:cs typeface="Times New Roman"/>
              </a:rPr>
              <a:t>bandwidth of the </a:t>
            </a:r>
            <a:r>
              <a:rPr dirty="0" sz="2600" spc="5">
                <a:latin typeface="Times New Roman"/>
                <a:cs typeface="Times New Roman"/>
              </a:rPr>
              <a:t> </a:t>
            </a:r>
            <a:r>
              <a:rPr dirty="0" sz="2600">
                <a:latin typeface="Times New Roman"/>
                <a:cs typeface="Times New Roman"/>
              </a:rPr>
              <a:t>link </a:t>
            </a:r>
            <a:r>
              <a:rPr dirty="0" sz="2600" spc="-5">
                <a:latin typeface="Times New Roman"/>
                <a:cs typeface="Times New Roman"/>
              </a:rPr>
              <a:t>if there is </a:t>
            </a:r>
            <a:r>
              <a:rPr dirty="0" sz="2600">
                <a:latin typeface="Times New Roman"/>
                <a:cs typeface="Times New Roman"/>
              </a:rPr>
              <a:t>a </a:t>
            </a:r>
            <a:r>
              <a:rPr dirty="0" sz="2600" spc="-5">
                <a:latin typeface="Times New Roman"/>
                <a:cs typeface="Times New Roman"/>
              </a:rPr>
              <a:t>need </a:t>
            </a:r>
            <a:r>
              <a:rPr dirty="0" sz="2600">
                <a:latin typeface="Times New Roman"/>
                <a:cs typeface="Times New Roman"/>
              </a:rPr>
              <a:t>for a </a:t>
            </a:r>
            <a:r>
              <a:rPr dirty="0" sz="2600" spc="-5">
                <a:latin typeface="Times New Roman"/>
                <a:cs typeface="Times New Roman"/>
              </a:rPr>
              <a:t>guard </a:t>
            </a:r>
            <a:r>
              <a:rPr dirty="0" sz="2600">
                <a:latin typeface="Times New Roman"/>
                <a:cs typeface="Times New Roman"/>
              </a:rPr>
              <a:t>band of 10 kHz </a:t>
            </a:r>
            <a:r>
              <a:rPr dirty="0" sz="2600" spc="-5">
                <a:latin typeface="Times New Roman"/>
                <a:cs typeface="Times New Roman"/>
              </a:rPr>
              <a:t>between </a:t>
            </a:r>
            <a:r>
              <a:rPr dirty="0" sz="2600">
                <a:latin typeface="Times New Roman"/>
                <a:cs typeface="Times New Roman"/>
              </a:rPr>
              <a:t>the </a:t>
            </a:r>
            <a:r>
              <a:rPr dirty="0" sz="2600" spc="5">
                <a:latin typeface="Times New Roman"/>
                <a:cs typeface="Times New Roman"/>
              </a:rPr>
              <a:t> </a:t>
            </a:r>
            <a:r>
              <a:rPr dirty="0" sz="2600">
                <a:latin typeface="Times New Roman"/>
                <a:cs typeface="Times New Roman"/>
              </a:rPr>
              <a:t>channels</a:t>
            </a:r>
            <a:r>
              <a:rPr dirty="0" sz="2600" spc="-35">
                <a:latin typeface="Times New Roman"/>
                <a:cs typeface="Times New Roman"/>
              </a:rPr>
              <a:t> </a:t>
            </a:r>
            <a:r>
              <a:rPr dirty="0" sz="2600" spc="-5">
                <a:latin typeface="Times New Roman"/>
                <a:cs typeface="Times New Roman"/>
              </a:rPr>
              <a:t>to</a:t>
            </a:r>
            <a:r>
              <a:rPr dirty="0" sz="2600">
                <a:latin typeface="Times New Roman"/>
                <a:cs typeface="Times New Roman"/>
              </a:rPr>
              <a:t> prevent</a:t>
            </a:r>
            <a:r>
              <a:rPr dirty="0" sz="2600" spc="-10">
                <a:latin typeface="Times New Roman"/>
                <a:cs typeface="Times New Roman"/>
              </a:rPr>
              <a:t> </a:t>
            </a:r>
            <a:r>
              <a:rPr dirty="0" sz="2600" spc="-5">
                <a:latin typeface="Times New Roman"/>
                <a:cs typeface="Times New Roman"/>
              </a:rPr>
              <a:t>interference?</a:t>
            </a:r>
            <a:endParaRPr sz="26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695"/>
              </a:spcBef>
            </a:pPr>
            <a:r>
              <a:rPr dirty="0" sz="2600" b="1">
                <a:solidFill>
                  <a:srgbClr val="0462C1"/>
                </a:solidFill>
                <a:latin typeface="Times New Roman"/>
                <a:cs typeface="Times New Roman"/>
              </a:rPr>
              <a:t>Solution</a:t>
            </a:r>
            <a:endParaRPr sz="2600">
              <a:latin typeface="Times New Roman"/>
              <a:cs typeface="Times New Roman"/>
            </a:endParaRPr>
          </a:p>
          <a:p>
            <a:pPr marL="12700" marR="6985">
              <a:lnSpc>
                <a:spcPts val="2810"/>
              </a:lnSpc>
              <a:spcBef>
                <a:spcPts val="1035"/>
              </a:spcBef>
            </a:pPr>
            <a:r>
              <a:rPr dirty="0" sz="2600" spc="-5">
                <a:latin typeface="Times New Roman"/>
                <a:cs typeface="Times New Roman"/>
              </a:rPr>
              <a:t>For</a:t>
            </a:r>
            <a:r>
              <a:rPr dirty="0" sz="2600" spc="30">
                <a:latin typeface="Times New Roman"/>
                <a:cs typeface="Times New Roman"/>
              </a:rPr>
              <a:t> </a:t>
            </a:r>
            <a:r>
              <a:rPr dirty="0" sz="2600">
                <a:latin typeface="Times New Roman"/>
                <a:cs typeface="Times New Roman"/>
              </a:rPr>
              <a:t>five</a:t>
            </a:r>
            <a:r>
              <a:rPr dirty="0" sz="2600" spc="15">
                <a:latin typeface="Times New Roman"/>
                <a:cs typeface="Times New Roman"/>
              </a:rPr>
              <a:t> </a:t>
            </a:r>
            <a:r>
              <a:rPr dirty="0" sz="2600" spc="-5">
                <a:latin typeface="Times New Roman"/>
                <a:cs typeface="Times New Roman"/>
              </a:rPr>
              <a:t>channels,</a:t>
            </a:r>
            <a:r>
              <a:rPr dirty="0" sz="2600" spc="20">
                <a:latin typeface="Times New Roman"/>
                <a:cs typeface="Times New Roman"/>
              </a:rPr>
              <a:t> </a:t>
            </a:r>
            <a:r>
              <a:rPr dirty="0" sz="2600">
                <a:latin typeface="Times New Roman"/>
                <a:cs typeface="Times New Roman"/>
              </a:rPr>
              <a:t>we</a:t>
            </a:r>
            <a:r>
              <a:rPr dirty="0" sz="2600" spc="10">
                <a:latin typeface="Times New Roman"/>
                <a:cs typeface="Times New Roman"/>
              </a:rPr>
              <a:t> </a:t>
            </a:r>
            <a:r>
              <a:rPr dirty="0" sz="2600" spc="-5">
                <a:latin typeface="Times New Roman"/>
                <a:cs typeface="Times New Roman"/>
              </a:rPr>
              <a:t>need</a:t>
            </a:r>
            <a:r>
              <a:rPr dirty="0" sz="2600" spc="30">
                <a:latin typeface="Times New Roman"/>
                <a:cs typeface="Times New Roman"/>
              </a:rPr>
              <a:t> </a:t>
            </a:r>
            <a:r>
              <a:rPr dirty="0" sz="2600" spc="-5">
                <a:latin typeface="Times New Roman"/>
                <a:cs typeface="Times New Roman"/>
              </a:rPr>
              <a:t>at</a:t>
            </a:r>
            <a:r>
              <a:rPr dirty="0" sz="2600" spc="20">
                <a:latin typeface="Times New Roman"/>
                <a:cs typeface="Times New Roman"/>
              </a:rPr>
              <a:t> </a:t>
            </a:r>
            <a:r>
              <a:rPr dirty="0" sz="2600" spc="-5">
                <a:latin typeface="Times New Roman"/>
                <a:cs typeface="Times New Roman"/>
              </a:rPr>
              <a:t>least</a:t>
            </a:r>
            <a:r>
              <a:rPr dirty="0" sz="2600" spc="20">
                <a:latin typeface="Times New Roman"/>
                <a:cs typeface="Times New Roman"/>
              </a:rPr>
              <a:t> </a:t>
            </a:r>
            <a:r>
              <a:rPr dirty="0" sz="2600">
                <a:latin typeface="Times New Roman"/>
                <a:cs typeface="Times New Roman"/>
              </a:rPr>
              <a:t>four</a:t>
            </a:r>
            <a:r>
              <a:rPr dirty="0" sz="2600" spc="15">
                <a:latin typeface="Times New Roman"/>
                <a:cs typeface="Times New Roman"/>
              </a:rPr>
              <a:t> </a:t>
            </a:r>
            <a:r>
              <a:rPr dirty="0" sz="2600" spc="-5">
                <a:latin typeface="Times New Roman"/>
                <a:cs typeface="Times New Roman"/>
              </a:rPr>
              <a:t>guard</a:t>
            </a:r>
            <a:r>
              <a:rPr dirty="0" sz="2600" spc="30">
                <a:latin typeface="Times New Roman"/>
                <a:cs typeface="Times New Roman"/>
              </a:rPr>
              <a:t> </a:t>
            </a:r>
            <a:r>
              <a:rPr dirty="0" sz="2600" spc="-5">
                <a:latin typeface="Times New Roman"/>
                <a:cs typeface="Times New Roman"/>
              </a:rPr>
              <a:t>bands.</a:t>
            </a:r>
            <a:r>
              <a:rPr dirty="0" sz="2600" spc="20">
                <a:latin typeface="Times New Roman"/>
                <a:cs typeface="Times New Roman"/>
              </a:rPr>
              <a:t> </a:t>
            </a:r>
            <a:r>
              <a:rPr dirty="0" sz="2600" spc="-5">
                <a:latin typeface="Times New Roman"/>
                <a:cs typeface="Times New Roman"/>
              </a:rPr>
              <a:t>This</a:t>
            </a:r>
            <a:r>
              <a:rPr dirty="0" sz="2600" spc="30">
                <a:latin typeface="Times New Roman"/>
                <a:cs typeface="Times New Roman"/>
              </a:rPr>
              <a:t> </a:t>
            </a:r>
            <a:r>
              <a:rPr dirty="0" sz="2600" spc="-5">
                <a:latin typeface="Times New Roman"/>
                <a:cs typeface="Times New Roman"/>
              </a:rPr>
              <a:t>means </a:t>
            </a:r>
            <a:r>
              <a:rPr dirty="0" sz="2600" spc="-635">
                <a:latin typeface="Times New Roman"/>
                <a:cs typeface="Times New Roman"/>
              </a:rPr>
              <a:t> </a:t>
            </a:r>
            <a:r>
              <a:rPr dirty="0" sz="2600">
                <a:latin typeface="Times New Roman"/>
                <a:cs typeface="Times New Roman"/>
              </a:rPr>
              <a:t>that</a:t>
            </a:r>
            <a:r>
              <a:rPr dirty="0" sz="2600" spc="-15">
                <a:latin typeface="Times New Roman"/>
                <a:cs typeface="Times New Roman"/>
              </a:rPr>
              <a:t> </a:t>
            </a:r>
            <a:r>
              <a:rPr dirty="0" sz="2600">
                <a:latin typeface="Times New Roman"/>
                <a:cs typeface="Times New Roman"/>
              </a:rPr>
              <a:t>the</a:t>
            </a:r>
            <a:r>
              <a:rPr dirty="0" sz="2600" spc="-5">
                <a:latin typeface="Times New Roman"/>
                <a:cs typeface="Times New Roman"/>
              </a:rPr>
              <a:t> </a:t>
            </a:r>
            <a:r>
              <a:rPr dirty="0" sz="2600">
                <a:latin typeface="Times New Roman"/>
                <a:cs typeface="Times New Roman"/>
              </a:rPr>
              <a:t>required</a:t>
            </a:r>
            <a:r>
              <a:rPr dirty="0" sz="2600" spc="-30">
                <a:latin typeface="Times New Roman"/>
                <a:cs typeface="Times New Roman"/>
              </a:rPr>
              <a:t> </a:t>
            </a:r>
            <a:r>
              <a:rPr dirty="0" sz="2600">
                <a:latin typeface="Times New Roman"/>
                <a:cs typeface="Times New Roman"/>
              </a:rPr>
              <a:t>bandwidth</a:t>
            </a:r>
            <a:r>
              <a:rPr dirty="0" sz="2600" spc="-30">
                <a:latin typeface="Times New Roman"/>
                <a:cs typeface="Times New Roman"/>
              </a:rPr>
              <a:t> </a:t>
            </a:r>
            <a:r>
              <a:rPr dirty="0" sz="2600" spc="-5">
                <a:latin typeface="Times New Roman"/>
                <a:cs typeface="Times New Roman"/>
              </a:rPr>
              <a:t>is</a:t>
            </a:r>
            <a:r>
              <a:rPr dirty="0" sz="2600">
                <a:latin typeface="Times New Roman"/>
                <a:cs typeface="Times New Roman"/>
              </a:rPr>
              <a:t> </a:t>
            </a:r>
            <a:r>
              <a:rPr dirty="0" sz="2600" spc="-5">
                <a:latin typeface="Times New Roman"/>
                <a:cs typeface="Times New Roman"/>
              </a:rPr>
              <a:t>at</a:t>
            </a:r>
            <a:r>
              <a:rPr dirty="0" sz="2600" spc="-10">
                <a:latin typeface="Times New Roman"/>
                <a:cs typeface="Times New Roman"/>
              </a:rPr>
              <a:t> </a:t>
            </a:r>
            <a:r>
              <a:rPr dirty="0" sz="2600" spc="-5">
                <a:latin typeface="Times New Roman"/>
                <a:cs typeface="Times New Roman"/>
              </a:rPr>
              <a:t>least</a:t>
            </a:r>
            <a:endParaRPr sz="2600">
              <a:latin typeface="Times New Roman"/>
              <a:cs typeface="Times New Roman"/>
            </a:endParaRPr>
          </a:p>
          <a:p>
            <a:pPr marL="2527300">
              <a:lnSpc>
                <a:spcPct val="100000"/>
              </a:lnSpc>
              <a:spcBef>
                <a:spcPts val="170"/>
              </a:spcBef>
            </a:pPr>
            <a:r>
              <a:rPr dirty="0" sz="2400">
                <a:latin typeface="Times New Roman"/>
                <a:cs typeface="Times New Roman"/>
              </a:rPr>
              <a:t>5</a:t>
            </a:r>
            <a:r>
              <a:rPr dirty="0" sz="2400" spc="-10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×</a:t>
            </a:r>
            <a:r>
              <a:rPr dirty="0" sz="2400" spc="-20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100</a:t>
            </a:r>
            <a:r>
              <a:rPr dirty="0" sz="2400" spc="-10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+</a:t>
            </a:r>
            <a:r>
              <a:rPr dirty="0" sz="2400" spc="-10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4</a:t>
            </a:r>
            <a:r>
              <a:rPr dirty="0" sz="2400" spc="-10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×</a:t>
            </a:r>
            <a:r>
              <a:rPr dirty="0" sz="2400" spc="-10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10</a:t>
            </a:r>
            <a:r>
              <a:rPr dirty="0" sz="2400" spc="-10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=</a:t>
            </a:r>
            <a:r>
              <a:rPr dirty="0" sz="2400" spc="-20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540</a:t>
            </a:r>
            <a:r>
              <a:rPr dirty="0" sz="2400" spc="-10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kHz,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76" name="object 76"/>
          <p:cNvSpPr/>
          <p:nvPr/>
        </p:nvSpPr>
        <p:spPr>
          <a:xfrm>
            <a:off x="152400" y="2286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 h="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76200">
            <a:solidFill>
              <a:srgbClr val="0462C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153162" y="1143761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 h="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19050">
            <a:solidFill>
              <a:srgbClr val="0462C1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78" name="object 78"/>
          <p:cNvGrpSpPr/>
          <p:nvPr/>
        </p:nvGrpSpPr>
        <p:grpSpPr>
          <a:xfrm>
            <a:off x="152400" y="4363211"/>
            <a:ext cx="8763000" cy="1923414"/>
            <a:chOff x="152400" y="4363211"/>
            <a:chExt cx="8763000" cy="1923414"/>
          </a:xfrm>
        </p:grpSpPr>
        <p:sp>
          <p:nvSpPr>
            <p:cNvPr id="79" name="object 79"/>
            <p:cNvSpPr/>
            <p:nvPr/>
          </p:nvSpPr>
          <p:spPr>
            <a:xfrm>
              <a:off x="152400" y="6248400"/>
              <a:ext cx="8763000" cy="0"/>
            </a:xfrm>
            <a:custGeom>
              <a:avLst/>
              <a:gdLst/>
              <a:ahLst/>
              <a:cxnLst/>
              <a:rect l="l" t="t" r="r" b="b"/>
              <a:pathLst>
                <a:path w="8763000" h="0">
                  <a:moveTo>
                    <a:pt x="0" y="0"/>
                  </a:moveTo>
                  <a:lnTo>
                    <a:pt x="8763000" y="0"/>
                  </a:lnTo>
                </a:path>
              </a:pathLst>
            </a:custGeom>
            <a:ln w="76200">
              <a:solidFill>
                <a:srgbClr val="0462C1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80" name="object 80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1552955" y="4363211"/>
              <a:ext cx="5934456" cy="1831848"/>
            </a:xfrm>
            <a:prstGeom prst="rect">
              <a:avLst/>
            </a:prstGeom>
          </p:spPr>
        </p:pic>
      </p:grpSp>
      <p:sp>
        <p:nvSpPr>
          <p:cNvPr id="81" name="object 81"/>
          <p:cNvSpPr txBox="1">
            <a:spLocks noGrp="1"/>
          </p:cNvSpPr>
          <p:nvPr>
            <p:ph type="title"/>
          </p:nvPr>
        </p:nvSpPr>
        <p:spPr>
          <a:xfrm>
            <a:off x="231140" y="287527"/>
            <a:ext cx="2929890" cy="6965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45"/>
              <a:t>Example</a:t>
            </a:r>
            <a:r>
              <a:rPr dirty="0" spc="-170"/>
              <a:t> </a:t>
            </a:r>
            <a:r>
              <a:rPr dirty="0" spc="-25"/>
              <a:t>(2)</a:t>
            </a:r>
          </a:p>
        </p:txBody>
      </p:sp>
      <p:sp>
        <p:nvSpPr>
          <p:cNvPr id="82" name="object 82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 spc="-10"/>
              <a:t>Data</a:t>
            </a:r>
            <a:r>
              <a:rPr dirty="0" spc="-20"/>
              <a:t> </a:t>
            </a:r>
            <a:r>
              <a:rPr dirty="0" spc="-5"/>
              <a:t>Communication</a:t>
            </a:r>
            <a:r>
              <a:rPr dirty="0" spc="-15"/>
              <a:t> </a:t>
            </a:r>
            <a:r>
              <a:rPr dirty="0" spc="-5"/>
              <a:t>Lecture</a:t>
            </a:r>
            <a:r>
              <a:rPr dirty="0" spc="-20"/>
              <a:t> </a:t>
            </a:r>
            <a:r>
              <a:rPr dirty="0" spc="-5"/>
              <a:t>Series,</a:t>
            </a:r>
            <a:r>
              <a:rPr dirty="0"/>
              <a:t> </a:t>
            </a:r>
            <a:r>
              <a:rPr dirty="0" spc="-10"/>
              <a:t>NRC, </a:t>
            </a:r>
            <a:r>
              <a:rPr dirty="0" spc="-15"/>
              <a:t>MAY2020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18433" y="6435953"/>
            <a:ext cx="270573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5">
                <a:solidFill>
                  <a:srgbClr val="888888"/>
                </a:solidFill>
                <a:latin typeface="Calibri"/>
                <a:cs typeface="Calibri"/>
              </a:rPr>
              <a:t>Data</a:t>
            </a:r>
            <a:r>
              <a:rPr dirty="0" sz="1000" spc="-15">
                <a:solidFill>
                  <a:srgbClr val="888888"/>
                </a:solidFill>
                <a:latin typeface="Calibri"/>
                <a:cs typeface="Calibri"/>
              </a:rPr>
              <a:t> </a:t>
            </a:r>
            <a:r>
              <a:rPr dirty="0" sz="1000" spc="-5">
                <a:solidFill>
                  <a:srgbClr val="888888"/>
                </a:solidFill>
                <a:latin typeface="Calibri"/>
                <a:cs typeface="Calibri"/>
              </a:rPr>
              <a:t>Communication</a:t>
            </a:r>
            <a:r>
              <a:rPr dirty="0" sz="1000">
                <a:solidFill>
                  <a:srgbClr val="888888"/>
                </a:solidFill>
                <a:latin typeface="Calibri"/>
                <a:cs typeface="Calibri"/>
              </a:rPr>
              <a:t> </a:t>
            </a:r>
            <a:r>
              <a:rPr dirty="0" sz="1000" spc="-5">
                <a:solidFill>
                  <a:srgbClr val="888888"/>
                </a:solidFill>
                <a:latin typeface="Calibri"/>
                <a:cs typeface="Calibri"/>
              </a:rPr>
              <a:t>Lecture</a:t>
            </a:r>
            <a:r>
              <a:rPr dirty="0" sz="1000" spc="15">
                <a:solidFill>
                  <a:srgbClr val="888888"/>
                </a:solidFill>
                <a:latin typeface="Calibri"/>
                <a:cs typeface="Calibri"/>
              </a:rPr>
              <a:t> </a:t>
            </a:r>
            <a:r>
              <a:rPr dirty="0" sz="1000" spc="-10">
                <a:solidFill>
                  <a:srgbClr val="888888"/>
                </a:solidFill>
                <a:latin typeface="Calibri"/>
                <a:cs typeface="Calibri"/>
              </a:rPr>
              <a:t>Series,</a:t>
            </a:r>
            <a:r>
              <a:rPr dirty="0" sz="1000" spc="25">
                <a:solidFill>
                  <a:srgbClr val="888888"/>
                </a:solidFill>
                <a:latin typeface="Calibri"/>
                <a:cs typeface="Calibri"/>
              </a:rPr>
              <a:t> </a:t>
            </a:r>
            <a:r>
              <a:rPr dirty="0" sz="1000" spc="-5">
                <a:solidFill>
                  <a:srgbClr val="888888"/>
                </a:solidFill>
                <a:latin typeface="Calibri"/>
                <a:cs typeface="Calibri"/>
              </a:rPr>
              <a:t>NRC,</a:t>
            </a:r>
            <a:r>
              <a:rPr dirty="0" sz="1000">
                <a:solidFill>
                  <a:srgbClr val="888888"/>
                </a:solidFill>
                <a:latin typeface="Calibri"/>
                <a:cs typeface="Calibri"/>
              </a:rPr>
              <a:t> </a:t>
            </a:r>
            <a:r>
              <a:rPr dirty="0" sz="1000" spc="-5">
                <a:solidFill>
                  <a:srgbClr val="888888"/>
                </a:solidFill>
                <a:latin typeface="Calibri"/>
                <a:cs typeface="Calibri"/>
              </a:rPr>
              <a:t>MAY2020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6918" y="193624"/>
            <a:ext cx="5584825" cy="69723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pc="-35"/>
              <a:t>Concept</a:t>
            </a:r>
            <a:r>
              <a:rPr dirty="0" spc="-110"/>
              <a:t> </a:t>
            </a:r>
            <a:r>
              <a:rPr dirty="0" spc="-15"/>
              <a:t>of</a:t>
            </a:r>
            <a:r>
              <a:rPr dirty="0" spc="-85"/>
              <a:t> </a:t>
            </a:r>
            <a:r>
              <a:rPr dirty="0" spc="-40"/>
              <a:t>Multiplexing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79247" y="1368552"/>
            <a:ext cx="8646795" cy="2494280"/>
            <a:chOff x="79247" y="1368552"/>
            <a:chExt cx="8646795" cy="249428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2833" y="1582400"/>
              <a:ext cx="1482965" cy="27754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69364" y="1368552"/>
              <a:ext cx="901446" cy="78714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35352" y="1368552"/>
              <a:ext cx="1969770" cy="787146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169663" y="1368552"/>
              <a:ext cx="762762" cy="787146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696968" y="1368552"/>
              <a:ext cx="624077" cy="787146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087112" y="1368552"/>
              <a:ext cx="1631441" cy="787146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483095" y="1368552"/>
              <a:ext cx="1474470" cy="787146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722107" y="1368552"/>
              <a:ext cx="1003553" cy="787146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9247" y="1709928"/>
              <a:ext cx="1532382" cy="787146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70075" y="1709928"/>
              <a:ext cx="703326" cy="787146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831847" y="1709928"/>
              <a:ext cx="1453134" cy="787146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043427" y="1709928"/>
              <a:ext cx="1079753" cy="787146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81627" y="1709928"/>
              <a:ext cx="901446" cy="787146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541519" y="1709928"/>
              <a:ext cx="1966722" cy="787146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266688" y="1709928"/>
              <a:ext cx="1276350" cy="787146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301483" y="1709928"/>
              <a:ext cx="764285" cy="787146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824216" y="1709928"/>
              <a:ext cx="901446" cy="787146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9247" y="2051304"/>
              <a:ext cx="1620774" cy="787146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330451" y="2051304"/>
              <a:ext cx="899922" cy="787146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860803" y="2051304"/>
              <a:ext cx="1021842" cy="787146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513075" y="2051304"/>
              <a:ext cx="959358" cy="787146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3102864" y="2051304"/>
              <a:ext cx="802386" cy="787146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3535680" y="2051304"/>
              <a:ext cx="1395222" cy="787146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4463795" y="2051304"/>
              <a:ext cx="555498" cy="787146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4649724" y="2051304"/>
              <a:ext cx="2321814" cy="787146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6601967" y="2051304"/>
              <a:ext cx="704850" cy="787146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37247" y="2051304"/>
              <a:ext cx="901446" cy="787146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7469124" y="2051304"/>
              <a:ext cx="860298" cy="787146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7959852" y="2051304"/>
              <a:ext cx="765809" cy="787146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79247" y="2392680"/>
              <a:ext cx="1985010" cy="787146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729740" y="2392680"/>
              <a:ext cx="1000506" cy="787146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2395727" y="2392680"/>
              <a:ext cx="1395222" cy="787146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56432" y="2392680"/>
              <a:ext cx="901446" cy="787146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4023359" y="2392680"/>
              <a:ext cx="2343150" cy="787146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6033515" y="2392680"/>
              <a:ext cx="2262378" cy="787146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962900" y="2392680"/>
              <a:ext cx="762761" cy="787146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79247" y="2734055"/>
              <a:ext cx="1651254" cy="787146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417320" y="2734055"/>
              <a:ext cx="1453133" cy="787146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2557271" y="2734055"/>
              <a:ext cx="1355598" cy="787146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599688" y="2734055"/>
              <a:ext cx="624077" cy="787146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3910583" y="2734055"/>
              <a:ext cx="1314450" cy="787146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4911851" y="2734055"/>
              <a:ext cx="1058418" cy="787146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5657088" y="2734055"/>
              <a:ext cx="1018793" cy="787146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6208776" y="2734055"/>
              <a:ext cx="555498" cy="787146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6451092" y="2734055"/>
              <a:ext cx="861821" cy="787146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6999731" y="2734055"/>
              <a:ext cx="1058418" cy="787146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7744967" y="2734055"/>
              <a:ext cx="980694" cy="787146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79247" y="3075431"/>
              <a:ext cx="3326129" cy="787146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3025140" y="3075431"/>
              <a:ext cx="941069" cy="787146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3587495" y="3075431"/>
              <a:ext cx="1856994" cy="787146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5065776" y="3075431"/>
              <a:ext cx="784098" cy="787146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5471159" y="3075431"/>
              <a:ext cx="1119378" cy="787146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6210300" y="3075431"/>
              <a:ext cx="1329690" cy="787146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7072883" y="3075431"/>
              <a:ext cx="555498" cy="787146"/>
            </a:xfrm>
            <a:prstGeom prst="rect">
              <a:avLst/>
            </a:prstGeom>
          </p:spPr>
        </p:pic>
      </p:grpSp>
      <p:grpSp>
        <p:nvGrpSpPr>
          <p:cNvPr id="58" name="object 58"/>
          <p:cNvGrpSpPr/>
          <p:nvPr/>
        </p:nvGrpSpPr>
        <p:grpSpPr>
          <a:xfrm>
            <a:off x="79247" y="4011167"/>
            <a:ext cx="8646795" cy="1811655"/>
            <a:chOff x="79247" y="4011167"/>
            <a:chExt cx="8646795" cy="1811655"/>
          </a:xfrm>
        </p:grpSpPr>
        <p:pic>
          <p:nvPicPr>
            <p:cNvPr id="59" name="object 59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302726" y="4234116"/>
              <a:ext cx="478883" cy="268448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56843" y="4011167"/>
              <a:ext cx="959358" cy="787145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1263395" y="4011167"/>
              <a:ext cx="2436114" cy="787145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3346703" y="4011167"/>
              <a:ext cx="982218" cy="787145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3974592" y="4011167"/>
              <a:ext cx="1628393" cy="787145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5250180" y="4011167"/>
              <a:ext cx="823722" cy="787145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5721095" y="4011167"/>
              <a:ext cx="1986533" cy="787145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7354824" y="4011167"/>
              <a:ext cx="742950" cy="787145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7744967" y="4011167"/>
              <a:ext cx="980694" cy="787145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79247" y="4352543"/>
              <a:ext cx="1907286" cy="787145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1661159" y="4352543"/>
              <a:ext cx="1159002" cy="787145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2494787" y="4352543"/>
              <a:ext cx="1116330" cy="787145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3285743" y="4352543"/>
              <a:ext cx="1096518" cy="787145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056888" y="4352543"/>
              <a:ext cx="624077" cy="787145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4357115" y="4352543"/>
              <a:ext cx="1058417" cy="787145"/>
            </a:xfrm>
            <a:prstGeom prst="rect">
              <a:avLst/>
            </a:prstGeom>
          </p:spPr>
        </p:pic>
        <p:pic>
          <p:nvPicPr>
            <p:cNvPr id="74" name="object 74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5090159" y="4352543"/>
              <a:ext cx="1572006" cy="787145"/>
            </a:xfrm>
            <a:prstGeom prst="rect">
              <a:avLst/>
            </a:prstGeom>
          </p:spPr>
        </p:pic>
        <p:pic>
          <p:nvPicPr>
            <p:cNvPr id="75" name="object 75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6336792" y="4352543"/>
              <a:ext cx="704850" cy="787145"/>
            </a:xfrm>
            <a:prstGeom prst="rect">
              <a:avLst/>
            </a:prstGeom>
          </p:spPr>
        </p:pic>
        <p:pic>
          <p:nvPicPr>
            <p:cNvPr id="76" name="object 76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6716267" y="4352543"/>
              <a:ext cx="1471422" cy="787145"/>
            </a:xfrm>
            <a:prstGeom prst="rect">
              <a:avLst/>
            </a:prstGeom>
          </p:spPr>
        </p:pic>
        <p:pic>
          <p:nvPicPr>
            <p:cNvPr id="77" name="object 77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7720583" y="4352543"/>
              <a:ext cx="566153" cy="787145"/>
            </a:xfrm>
            <a:prstGeom prst="rect">
              <a:avLst/>
            </a:prstGeom>
          </p:spPr>
        </p:pic>
        <p:pic>
          <p:nvPicPr>
            <p:cNvPr id="78" name="object 78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7961376" y="4352543"/>
              <a:ext cx="764285" cy="787145"/>
            </a:xfrm>
            <a:prstGeom prst="rect">
              <a:avLst/>
            </a:prstGeom>
          </p:spPr>
        </p:pic>
        <p:pic>
          <p:nvPicPr>
            <p:cNvPr id="79" name="object 79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79247" y="4693919"/>
              <a:ext cx="880110" cy="787146"/>
            </a:xfrm>
            <a:prstGeom prst="rect">
              <a:avLst/>
            </a:prstGeom>
          </p:spPr>
        </p:pic>
        <p:pic>
          <p:nvPicPr>
            <p:cNvPr id="80" name="object 80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52271" y="4693919"/>
              <a:ext cx="959358" cy="787146"/>
            </a:xfrm>
            <a:prstGeom prst="rect">
              <a:avLst/>
            </a:prstGeom>
          </p:spPr>
        </p:pic>
        <p:pic>
          <p:nvPicPr>
            <p:cNvPr id="81" name="object 81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1304544" y="4693919"/>
              <a:ext cx="1337309" cy="787146"/>
            </a:xfrm>
            <a:prstGeom prst="rect">
              <a:avLst/>
            </a:prstGeom>
          </p:spPr>
        </p:pic>
        <p:pic>
          <p:nvPicPr>
            <p:cNvPr id="82" name="object 82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2334768" y="4693919"/>
              <a:ext cx="1366266" cy="787146"/>
            </a:xfrm>
            <a:prstGeom prst="rect">
              <a:avLst/>
            </a:prstGeom>
          </p:spPr>
        </p:pic>
        <p:pic>
          <p:nvPicPr>
            <p:cNvPr id="83" name="object 83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3233927" y="4693919"/>
              <a:ext cx="585977" cy="787146"/>
            </a:xfrm>
            <a:prstGeom prst="rect">
              <a:avLst/>
            </a:prstGeom>
          </p:spPr>
        </p:pic>
        <p:pic>
          <p:nvPicPr>
            <p:cNvPr id="84" name="object 84"/>
            <p:cNvPicPr/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3352800" y="4693919"/>
              <a:ext cx="1968246" cy="787146"/>
            </a:xfrm>
            <a:prstGeom prst="rect">
              <a:avLst/>
            </a:prstGeom>
          </p:spPr>
        </p:pic>
        <p:pic>
          <p:nvPicPr>
            <p:cNvPr id="85" name="object 85"/>
            <p:cNvPicPr/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5013959" y="4693919"/>
              <a:ext cx="1159002" cy="787146"/>
            </a:xfrm>
            <a:prstGeom prst="rect">
              <a:avLst/>
            </a:prstGeom>
          </p:spPr>
        </p:pic>
        <p:pic>
          <p:nvPicPr>
            <p:cNvPr id="86" name="object 86"/>
            <p:cNvPicPr/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5865876" y="4693919"/>
              <a:ext cx="979170" cy="787146"/>
            </a:xfrm>
            <a:prstGeom prst="rect">
              <a:avLst/>
            </a:prstGeom>
          </p:spPr>
        </p:pic>
        <p:pic>
          <p:nvPicPr>
            <p:cNvPr id="87" name="object 87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6537959" y="4693919"/>
              <a:ext cx="941070" cy="787146"/>
            </a:xfrm>
            <a:prstGeom prst="rect">
              <a:avLst/>
            </a:prstGeom>
          </p:spPr>
        </p:pic>
        <p:pic>
          <p:nvPicPr>
            <p:cNvPr id="88" name="object 88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7171943" y="4693919"/>
              <a:ext cx="1116329" cy="787146"/>
            </a:xfrm>
            <a:prstGeom prst="rect">
              <a:avLst/>
            </a:prstGeom>
          </p:spPr>
        </p:pic>
        <p:pic>
          <p:nvPicPr>
            <p:cNvPr id="89" name="object 89"/>
            <p:cNvPicPr/>
            <p:nvPr/>
          </p:nvPicPr>
          <p:blipFill>
            <a:blip r:embed="rId71" cstate="print"/>
            <a:stretch>
              <a:fillRect/>
            </a:stretch>
          </p:blipFill>
          <p:spPr>
            <a:xfrm>
              <a:off x="7981188" y="4693919"/>
              <a:ext cx="744474" cy="787146"/>
            </a:xfrm>
            <a:prstGeom prst="rect">
              <a:avLst/>
            </a:prstGeom>
          </p:spPr>
        </p:pic>
        <p:pic>
          <p:nvPicPr>
            <p:cNvPr id="90" name="object 90"/>
            <p:cNvPicPr/>
            <p:nvPr/>
          </p:nvPicPr>
          <p:blipFill>
            <a:blip r:embed="rId72" cstate="print"/>
            <a:stretch>
              <a:fillRect/>
            </a:stretch>
          </p:blipFill>
          <p:spPr>
            <a:xfrm>
              <a:off x="79247" y="5035295"/>
              <a:ext cx="1197102" cy="787146"/>
            </a:xfrm>
            <a:prstGeom prst="rect">
              <a:avLst/>
            </a:prstGeom>
          </p:spPr>
        </p:pic>
        <p:pic>
          <p:nvPicPr>
            <p:cNvPr id="91" name="object 91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897636" y="5035295"/>
              <a:ext cx="1651254" cy="787146"/>
            </a:xfrm>
            <a:prstGeom prst="rect">
              <a:avLst/>
            </a:prstGeom>
          </p:spPr>
        </p:pic>
        <p:pic>
          <p:nvPicPr>
            <p:cNvPr id="92" name="object 92"/>
            <p:cNvPicPr/>
            <p:nvPr/>
          </p:nvPicPr>
          <p:blipFill>
            <a:blip r:embed="rId73" cstate="print"/>
            <a:stretch>
              <a:fillRect/>
            </a:stretch>
          </p:blipFill>
          <p:spPr>
            <a:xfrm>
              <a:off x="2170175" y="5035295"/>
              <a:ext cx="1456181" cy="787146"/>
            </a:xfrm>
            <a:prstGeom prst="rect">
              <a:avLst/>
            </a:prstGeom>
          </p:spPr>
        </p:pic>
        <p:pic>
          <p:nvPicPr>
            <p:cNvPr id="93" name="object 93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3159252" y="5035295"/>
              <a:ext cx="555498" cy="787146"/>
            </a:xfrm>
            <a:prstGeom prst="rect">
              <a:avLst/>
            </a:prstGeom>
          </p:spPr>
        </p:pic>
      </p:grpSp>
      <p:sp>
        <p:nvSpPr>
          <p:cNvPr id="94" name="object 94"/>
          <p:cNvSpPr txBox="1"/>
          <p:nvPr/>
        </p:nvSpPr>
        <p:spPr>
          <a:xfrm>
            <a:off x="286918" y="1459814"/>
            <a:ext cx="8208009" cy="4119879"/>
          </a:xfrm>
          <a:prstGeom prst="rect">
            <a:avLst/>
          </a:prstGeom>
        </p:spPr>
        <p:txBody>
          <a:bodyPr wrap="square" lIns="0" tIns="97790" rIns="0" bIns="0" rtlCol="0" vert="horz">
            <a:spAutoFit/>
          </a:bodyPr>
          <a:lstStyle/>
          <a:p>
            <a:pPr algn="just" marL="12700" marR="5080">
              <a:lnSpc>
                <a:spcPct val="80000"/>
              </a:lnSpc>
              <a:spcBef>
                <a:spcPts val="770"/>
              </a:spcBef>
            </a:pPr>
            <a:r>
              <a:rPr dirty="0" sz="2800" spc="-5">
                <a:latin typeface="Times New Roman"/>
                <a:cs typeface="Times New Roman"/>
              </a:rPr>
              <a:t>Whenever</a:t>
            </a:r>
            <a:r>
              <a:rPr dirty="0" sz="2800">
                <a:latin typeface="Times New Roman"/>
                <a:cs typeface="Times New Roman"/>
              </a:rPr>
              <a:t> </a:t>
            </a:r>
            <a:r>
              <a:rPr dirty="0" sz="2800" spc="-5">
                <a:latin typeface="Times New Roman"/>
                <a:cs typeface="Times New Roman"/>
              </a:rPr>
              <a:t>the</a:t>
            </a:r>
            <a:r>
              <a:rPr dirty="0" sz="2800">
                <a:latin typeface="Times New Roman"/>
                <a:cs typeface="Times New Roman"/>
              </a:rPr>
              <a:t> bandwidth</a:t>
            </a:r>
            <a:r>
              <a:rPr dirty="0" sz="2800" spc="5">
                <a:latin typeface="Times New Roman"/>
                <a:cs typeface="Times New Roman"/>
              </a:rPr>
              <a:t> </a:t>
            </a:r>
            <a:r>
              <a:rPr dirty="0" sz="2800" spc="-5">
                <a:latin typeface="Times New Roman"/>
                <a:cs typeface="Times New Roman"/>
              </a:rPr>
              <a:t>of</a:t>
            </a:r>
            <a:r>
              <a:rPr dirty="0" sz="2800">
                <a:latin typeface="Times New Roman"/>
                <a:cs typeface="Times New Roman"/>
              </a:rPr>
              <a:t> </a:t>
            </a:r>
            <a:r>
              <a:rPr dirty="0" sz="2800" spc="-5">
                <a:latin typeface="Times New Roman"/>
                <a:cs typeface="Times New Roman"/>
              </a:rPr>
              <a:t>a</a:t>
            </a:r>
            <a:r>
              <a:rPr dirty="0" sz="2800">
                <a:latin typeface="Times New Roman"/>
                <a:cs typeface="Times New Roman"/>
              </a:rPr>
              <a:t> </a:t>
            </a:r>
            <a:r>
              <a:rPr dirty="0" sz="2800" spc="-5">
                <a:latin typeface="Times New Roman"/>
                <a:cs typeface="Times New Roman"/>
              </a:rPr>
              <a:t>medium</a:t>
            </a:r>
            <a:r>
              <a:rPr dirty="0" sz="2800">
                <a:latin typeface="Times New Roman"/>
                <a:cs typeface="Times New Roman"/>
              </a:rPr>
              <a:t> linking</a:t>
            </a:r>
            <a:r>
              <a:rPr dirty="0" sz="2800" spc="5">
                <a:latin typeface="Times New Roman"/>
                <a:cs typeface="Times New Roman"/>
              </a:rPr>
              <a:t> </a:t>
            </a:r>
            <a:r>
              <a:rPr dirty="0" sz="2800">
                <a:latin typeface="Times New Roman"/>
                <a:cs typeface="Times New Roman"/>
              </a:rPr>
              <a:t>two </a:t>
            </a:r>
            <a:r>
              <a:rPr dirty="0" sz="2800" spc="5">
                <a:latin typeface="Times New Roman"/>
                <a:cs typeface="Times New Roman"/>
              </a:rPr>
              <a:t> </a:t>
            </a:r>
            <a:r>
              <a:rPr dirty="0" sz="2800" spc="-5">
                <a:latin typeface="Times New Roman"/>
                <a:cs typeface="Times New Roman"/>
              </a:rPr>
              <a:t>devices</a:t>
            </a:r>
            <a:r>
              <a:rPr dirty="0" sz="2800">
                <a:latin typeface="Times New Roman"/>
                <a:cs typeface="Times New Roman"/>
              </a:rPr>
              <a:t> </a:t>
            </a:r>
            <a:r>
              <a:rPr dirty="0" sz="2800" spc="-5">
                <a:latin typeface="Times New Roman"/>
                <a:cs typeface="Times New Roman"/>
              </a:rPr>
              <a:t>is</a:t>
            </a:r>
            <a:r>
              <a:rPr dirty="0" sz="2800">
                <a:latin typeface="Times New Roman"/>
                <a:cs typeface="Times New Roman"/>
              </a:rPr>
              <a:t> </a:t>
            </a:r>
            <a:r>
              <a:rPr dirty="0" sz="2800" spc="-5">
                <a:latin typeface="Times New Roman"/>
                <a:cs typeface="Times New Roman"/>
              </a:rPr>
              <a:t>greater</a:t>
            </a:r>
            <a:r>
              <a:rPr dirty="0" sz="2800">
                <a:latin typeface="Times New Roman"/>
                <a:cs typeface="Times New Roman"/>
              </a:rPr>
              <a:t> </a:t>
            </a:r>
            <a:r>
              <a:rPr dirty="0" sz="2800" spc="-5">
                <a:latin typeface="Times New Roman"/>
                <a:cs typeface="Times New Roman"/>
              </a:rPr>
              <a:t>than</a:t>
            </a:r>
            <a:r>
              <a:rPr dirty="0" sz="2800">
                <a:latin typeface="Times New Roman"/>
                <a:cs typeface="Times New Roman"/>
              </a:rPr>
              <a:t> the</a:t>
            </a:r>
            <a:r>
              <a:rPr dirty="0" sz="2800" spc="5">
                <a:latin typeface="Times New Roman"/>
                <a:cs typeface="Times New Roman"/>
              </a:rPr>
              <a:t> </a:t>
            </a:r>
            <a:r>
              <a:rPr dirty="0" sz="2800" spc="-5">
                <a:latin typeface="Times New Roman"/>
                <a:cs typeface="Times New Roman"/>
              </a:rPr>
              <a:t>bandwidth</a:t>
            </a:r>
            <a:r>
              <a:rPr dirty="0" sz="2800">
                <a:latin typeface="Times New Roman"/>
                <a:cs typeface="Times New Roman"/>
              </a:rPr>
              <a:t> </a:t>
            </a:r>
            <a:r>
              <a:rPr dirty="0" sz="2800" spc="-5">
                <a:latin typeface="Times New Roman"/>
                <a:cs typeface="Times New Roman"/>
              </a:rPr>
              <a:t>needs</a:t>
            </a:r>
            <a:r>
              <a:rPr dirty="0" sz="2800">
                <a:latin typeface="Times New Roman"/>
                <a:cs typeface="Times New Roman"/>
              </a:rPr>
              <a:t> of</a:t>
            </a:r>
            <a:r>
              <a:rPr dirty="0" sz="2800" spc="5">
                <a:latin typeface="Times New Roman"/>
                <a:cs typeface="Times New Roman"/>
              </a:rPr>
              <a:t> </a:t>
            </a:r>
            <a:r>
              <a:rPr dirty="0" sz="2800">
                <a:latin typeface="Times New Roman"/>
                <a:cs typeface="Times New Roman"/>
              </a:rPr>
              <a:t>the </a:t>
            </a:r>
            <a:r>
              <a:rPr dirty="0" sz="2800" spc="5">
                <a:latin typeface="Times New Roman"/>
                <a:cs typeface="Times New Roman"/>
              </a:rPr>
              <a:t> </a:t>
            </a:r>
            <a:r>
              <a:rPr dirty="0" sz="2800" spc="-5">
                <a:latin typeface="Times New Roman"/>
                <a:cs typeface="Times New Roman"/>
              </a:rPr>
              <a:t>devices, the link </a:t>
            </a:r>
            <a:r>
              <a:rPr dirty="0" sz="2800" spc="-10">
                <a:latin typeface="Times New Roman"/>
                <a:cs typeface="Times New Roman"/>
              </a:rPr>
              <a:t>can </a:t>
            </a:r>
            <a:r>
              <a:rPr dirty="0" sz="2800">
                <a:latin typeface="Times New Roman"/>
                <a:cs typeface="Times New Roman"/>
              </a:rPr>
              <a:t>be </a:t>
            </a:r>
            <a:r>
              <a:rPr dirty="0" sz="2800" spc="-5">
                <a:latin typeface="Times New Roman"/>
                <a:cs typeface="Times New Roman"/>
              </a:rPr>
              <a:t>shared. Multiplexing is </a:t>
            </a:r>
            <a:r>
              <a:rPr dirty="0" sz="2800">
                <a:latin typeface="Times New Roman"/>
                <a:cs typeface="Times New Roman"/>
              </a:rPr>
              <a:t>the </a:t>
            </a:r>
            <a:r>
              <a:rPr dirty="0" sz="2800" spc="-10">
                <a:latin typeface="Times New Roman"/>
                <a:cs typeface="Times New Roman"/>
              </a:rPr>
              <a:t>set </a:t>
            </a:r>
            <a:r>
              <a:rPr dirty="0" sz="2800">
                <a:latin typeface="Times New Roman"/>
                <a:cs typeface="Times New Roman"/>
              </a:rPr>
              <a:t>of </a:t>
            </a:r>
            <a:r>
              <a:rPr dirty="0" sz="2800" spc="5">
                <a:latin typeface="Times New Roman"/>
                <a:cs typeface="Times New Roman"/>
              </a:rPr>
              <a:t> </a:t>
            </a:r>
            <a:r>
              <a:rPr dirty="0" sz="2800" spc="-5">
                <a:latin typeface="Times New Roman"/>
                <a:cs typeface="Times New Roman"/>
              </a:rPr>
              <a:t>techniques that allows the simultaneous transmission of </a:t>
            </a:r>
            <a:r>
              <a:rPr dirty="0" sz="2800">
                <a:latin typeface="Times New Roman"/>
                <a:cs typeface="Times New Roman"/>
              </a:rPr>
              <a:t> </a:t>
            </a:r>
            <a:r>
              <a:rPr dirty="0" sz="2800" spc="-5">
                <a:latin typeface="Times New Roman"/>
                <a:cs typeface="Times New Roman"/>
              </a:rPr>
              <a:t>multiple signals across a single data link. </a:t>
            </a:r>
            <a:r>
              <a:rPr dirty="0" sz="2800" spc="-10">
                <a:latin typeface="Times New Roman"/>
                <a:cs typeface="Times New Roman"/>
              </a:rPr>
              <a:t>As </a:t>
            </a:r>
            <a:r>
              <a:rPr dirty="0" sz="2800" spc="-5">
                <a:latin typeface="Times New Roman"/>
                <a:cs typeface="Times New Roman"/>
              </a:rPr>
              <a:t>data and </a:t>
            </a:r>
            <a:r>
              <a:rPr dirty="0" sz="2800">
                <a:latin typeface="Times New Roman"/>
                <a:cs typeface="Times New Roman"/>
              </a:rPr>
              <a:t> </a:t>
            </a:r>
            <a:r>
              <a:rPr dirty="0" sz="2800" spc="-5">
                <a:latin typeface="Times New Roman"/>
                <a:cs typeface="Times New Roman"/>
              </a:rPr>
              <a:t>telecommunications</a:t>
            </a:r>
            <a:r>
              <a:rPr dirty="0" sz="2800">
                <a:latin typeface="Times New Roman"/>
                <a:cs typeface="Times New Roman"/>
              </a:rPr>
              <a:t> </a:t>
            </a:r>
            <a:r>
              <a:rPr dirty="0" sz="2800" spc="-5">
                <a:latin typeface="Times New Roman"/>
                <a:cs typeface="Times New Roman"/>
              </a:rPr>
              <a:t>use</a:t>
            </a:r>
            <a:r>
              <a:rPr dirty="0" sz="2800" spc="-10">
                <a:latin typeface="Times New Roman"/>
                <a:cs typeface="Times New Roman"/>
              </a:rPr>
              <a:t> </a:t>
            </a:r>
            <a:r>
              <a:rPr dirty="0" sz="2800" spc="-5">
                <a:latin typeface="Times New Roman"/>
                <a:cs typeface="Times New Roman"/>
              </a:rPr>
              <a:t>increases,</a:t>
            </a:r>
            <a:r>
              <a:rPr dirty="0" sz="2800">
                <a:latin typeface="Times New Roman"/>
                <a:cs typeface="Times New Roman"/>
              </a:rPr>
              <a:t> </a:t>
            </a:r>
            <a:r>
              <a:rPr dirty="0" sz="2800" spc="-5">
                <a:latin typeface="Times New Roman"/>
                <a:cs typeface="Times New Roman"/>
              </a:rPr>
              <a:t>so</a:t>
            </a:r>
            <a:r>
              <a:rPr dirty="0" sz="2800">
                <a:latin typeface="Times New Roman"/>
                <a:cs typeface="Times New Roman"/>
              </a:rPr>
              <a:t> </a:t>
            </a:r>
            <a:r>
              <a:rPr dirty="0" sz="2800" spc="-5">
                <a:latin typeface="Times New Roman"/>
                <a:cs typeface="Times New Roman"/>
              </a:rPr>
              <a:t>does</a:t>
            </a:r>
            <a:r>
              <a:rPr dirty="0" sz="2800" spc="-15">
                <a:latin typeface="Times New Roman"/>
                <a:cs typeface="Times New Roman"/>
              </a:rPr>
              <a:t> </a:t>
            </a:r>
            <a:r>
              <a:rPr dirty="0" sz="2800" spc="-10">
                <a:latin typeface="Times New Roman"/>
                <a:cs typeface="Times New Roman"/>
              </a:rPr>
              <a:t>traffic.</a:t>
            </a:r>
            <a:endParaRPr sz="2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4050">
              <a:latin typeface="Times New Roman"/>
              <a:cs typeface="Times New Roman"/>
            </a:endParaRPr>
          </a:p>
          <a:p>
            <a:pPr algn="just" marL="12700" marR="6350">
              <a:lnSpc>
                <a:spcPct val="80000"/>
              </a:lnSpc>
            </a:pPr>
            <a:r>
              <a:rPr dirty="0" sz="2800" spc="-120">
                <a:latin typeface="Times New Roman"/>
                <a:cs typeface="Times New Roman"/>
              </a:rPr>
              <a:t>We </a:t>
            </a:r>
            <a:r>
              <a:rPr dirty="0" sz="2800" spc="-10">
                <a:latin typeface="Times New Roman"/>
                <a:cs typeface="Times New Roman"/>
              </a:rPr>
              <a:t>can </a:t>
            </a:r>
            <a:r>
              <a:rPr dirty="0" sz="2800" spc="-5">
                <a:latin typeface="Times New Roman"/>
                <a:cs typeface="Times New Roman"/>
              </a:rPr>
              <a:t>accommodate this increase </a:t>
            </a:r>
            <a:r>
              <a:rPr dirty="0" sz="2800">
                <a:latin typeface="Times New Roman"/>
                <a:cs typeface="Times New Roman"/>
              </a:rPr>
              <a:t>by </a:t>
            </a:r>
            <a:r>
              <a:rPr dirty="0" sz="2800" spc="-5">
                <a:latin typeface="Times New Roman"/>
                <a:cs typeface="Times New Roman"/>
              </a:rPr>
              <a:t>continuing </a:t>
            </a:r>
            <a:r>
              <a:rPr dirty="0" sz="2800" spc="-10">
                <a:latin typeface="Times New Roman"/>
                <a:cs typeface="Times New Roman"/>
              </a:rPr>
              <a:t>to </a:t>
            </a:r>
            <a:r>
              <a:rPr dirty="0" sz="2800" spc="-5">
                <a:latin typeface="Times New Roman"/>
                <a:cs typeface="Times New Roman"/>
              </a:rPr>
              <a:t>add </a:t>
            </a:r>
            <a:r>
              <a:rPr dirty="0" sz="2800">
                <a:latin typeface="Times New Roman"/>
                <a:cs typeface="Times New Roman"/>
              </a:rPr>
              <a:t> </a:t>
            </a:r>
            <a:r>
              <a:rPr dirty="0" sz="2800" spc="-5">
                <a:latin typeface="Times New Roman"/>
                <a:cs typeface="Times New Roman"/>
              </a:rPr>
              <a:t>individual</a:t>
            </a:r>
            <a:r>
              <a:rPr dirty="0" sz="2800" spc="415">
                <a:latin typeface="Times New Roman"/>
                <a:cs typeface="Times New Roman"/>
              </a:rPr>
              <a:t> </a:t>
            </a:r>
            <a:r>
              <a:rPr dirty="0" sz="2800" spc="-5">
                <a:latin typeface="Times New Roman"/>
                <a:cs typeface="Times New Roman"/>
              </a:rPr>
              <a:t>links</a:t>
            </a:r>
            <a:r>
              <a:rPr dirty="0" sz="2800" spc="420">
                <a:latin typeface="Times New Roman"/>
                <a:cs typeface="Times New Roman"/>
              </a:rPr>
              <a:t> </a:t>
            </a:r>
            <a:r>
              <a:rPr dirty="0" sz="2800" spc="-10">
                <a:latin typeface="Times New Roman"/>
                <a:cs typeface="Times New Roman"/>
              </a:rPr>
              <a:t>each</a:t>
            </a:r>
            <a:r>
              <a:rPr dirty="0" sz="2800" spc="420">
                <a:latin typeface="Times New Roman"/>
                <a:cs typeface="Times New Roman"/>
              </a:rPr>
              <a:t> </a:t>
            </a:r>
            <a:r>
              <a:rPr dirty="0" sz="2800" spc="-10">
                <a:latin typeface="Times New Roman"/>
                <a:cs typeface="Times New Roman"/>
              </a:rPr>
              <a:t>time</a:t>
            </a:r>
            <a:r>
              <a:rPr dirty="0" sz="2800" spc="415">
                <a:latin typeface="Times New Roman"/>
                <a:cs typeface="Times New Roman"/>
              </a:rPr>
              <a:t> </a:t>
            </a:r>
            <a:r>
              <a:rPr dirty="0" sz="2800" spc="-5">
                <a:latin typeface="Times New Roman"/>
                <a:cs typeface="Times New Roman"/>
              </a:rPr>
              <a:t>a</a:t>
            </a:r>
            <a:r>
              <a:rPr dirty="0" sz="2800" spc="425">
                <a:latin typeface="Times New Roman"/>
                <a:cs typeface="Times New Roman"/>
              </a:rPr>
              <a:t> </a:t>
            </a:r>
            <a:r>
              <a:rPr dirty="0" sz="2800" spc="-5">
                <a:latin typeface="Times New Roman"/>
                <a:cs typeface="Times New Roman"/>
              </a:rPr>
              <a:t>new</a:t>
            </a:r>
            <a:r>
              <a:rPr dirty="0" sz="2800" spc="420">
                <a:latin typeface="Times New Roman"/>
                <a:cs typeface="Times New Roman"/>
              </a:rPr>
              <a:t> </a:t>
            </a:r>
            <a:r>
              <a:rPr dirty="0" sz="2800" spc="-5">
                <a:latin typeface="Times New Roman"/>
                <a:cs typeface="Times New Roman"/>
              </a:rPr>
              <a:t>channel</a:t>
            </a:r>
            <a:r>
              <a:rPr dirty="0" sz="2800" spc="425">
                <a:latin typeface="Times New Roman"/>
                <a:cs typeface="Times New Roman"/>
              </a:rPr>
              <a:t> </a:t>
            </a:r>
            <a:r>
              <a:rPr dirty="0" sz="2800" spc="-5">
                <a:latin typeface="Times New Roman"/>
                <a:cs typeface="Times New Roman"/>
              </a:rPr>
              <a:t>is</a:t>
            </a:r>
            <a:r>
              <a:rPr dirty="0" sz="2800" spc="425">
                <a:latin typeface="Times New Roman"/>
                <a:cs typeface="Times New Roman"/>
              </a:rPr>
              <a:t> </a:t>
            </a:r>
            <a:r>
              <a:rPr dirty="0" sz="2800" spc="-5">
                <a:latin typeface="Times New Roman"/>
                <a:cs typeface="Times New Roman"/>
              </a:rPr>
              <a:t>needed;</a:t>
            </a:r>
            <a:r>
              <a:rPr dirty="0" sz="2800" spc="425">
                <a:latin typeface="Times New Roman"/>
                <a:cs typeface="Times New Roman"/>
              </a:rPr>
              <a:t> </a:t>
            </a:r>
            <a:r>
              <a:rPr dirty="0" sz="2800">
                <a:latin typeface="Times New Roman"/>
                <a:cs typeface="Times New Roman"/>
              </a:rPr>
              <a:t>or </a:t>
            </a:r>
            <a:r>
              <a:rPr dirty="0" sz="2800" spc="-690">
                <a:latin typeface="Times New Roman"/>
                <a:cs typeface="Times New Roman"/>
              </a:rPr>
              <a:t> </a:t>
            </a:r>
            <a:r>
              <a:rPr dirty="0" sz="2800" spc="-10">
                <a:latin typeface="Times New Roman"/>
                <a:cs typeface="Times New Roman"/>
              </a:rPr>
              <a:t>we can </a:t>
            </a:r>
            <a:r>
              <a:rPr dirty="0" sz="2800">
                <a:latin typeface="Times New Roman"/>
                <a:cs typeface="Times New Roman"/>
              </a:rPr>
              <a:t>install </a:t>
            </a:r>
            <a:r>
              <a:rPr dirty="0" sz="2800" spc="-10">
                <a:latin typeface="Times New Roman"/>
                <a:cs typeface="Times New Roman"/>
              </a:rPr>
              <a:t>higher-bandwidth </a:t>
            </a:r>
            <a:r>
              <a:rPr dirty="0" sz="2800" spc="-5">
                <a:latin typeface="Times New Roman"/>
                <a:cs typeface="Times New Roman"/>
              </a:rPr>
              <a:t>links </a:t>
            </a:r>
            <a:r>
              <a:rPr dirty="0" sz="2800" spc="-10">
                <a:latin typeface="Times New Roman"/>
                <a:cs typeface="Times New Roman"/>
              </a:rPr>
              <a:t>and </a:t>
            </a:r>
            <a:r>
              <a:rPr dirty="0" sz="2800" spc="-5">
                <a:latin typeface="Times New Roman"/>
                <a:cs typeface="Times New Roman"/>
              </a:rPr>
              <a:t>use </a:t>
            </a:r>
            <a:r>
              <a:rPr dirty="0" sz="2800" spc="-10">
                <a:latin typeface="Times New Roman"/>
                <a:cs typeface="Times New Roman"/>
              </a:rPr>
              <a:t>each </a:t>
            </a:r>
            <a:r>
              <a:rPr dirty="0" sz="2800" spc="-5">
                <a:latin typeface="Times New Roman"/>
                <a:cs typeface="Times New Roman"/>
              </a:rPr>
              <a:t>to </a:t>
            </a:r>
            <a:r>
              <a:rPr dirty="0" sz="2800">
                <a:latin typeface="Times New Roman"/>
                <a:cs typeface="Times New Roman"/>
              </a:rPr>
              <a:t> </a:t>
            </a:r>
            <a:r>
              <a:rPr dirty="0" sz="2800" spc="-5">
                <a:latin typeface="Times New Roman"/>
                <a:cs typeface="Times New Roman"/>
              </a:rPr>
              <a:t>carry</a:t>
            </a:r>
            <a:r>
              <a:rPr dirty="0" sz="2800" spc="5">
                <a:latin typeface="Times New Roman"/>
                <a:cs typeface="Times New Roman"/>
              </a:rPr>
              <a:t> </a:t>
            </a:r>
            <a:r>
              <a:rPr dirty="0" sz="2800" spc="-5">
                <a:latin typeface="Times New Roman"/>
                <a:cs typeface="Times New Roman"/>
              </a:rPr>
              <a:t>multiple </a:t>
            </a:r>
            <a:r>
              <a:rPr dirty="0" sz="2800">
                <a:latin typeface="Times New Roman"/>
                <a:cs typeface="Times New Roman"/>
              </a:rPr>
              <a:t>signals.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95" name="object 95"/>
          <p:cNvSpPr/>
          <p:nvPr/>
        </p:nvSpPr>
        <p:spPr>
          <a:xfrm>
            <a:off x="152400" y="1524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 h="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76200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6" name="object 96"/>
          <p:cNvSpPr/>
          <p:nvPr/>
        </p:nvSpPr>
        <p:spPr>
          <a:xfrm>
            <a:off x="153162" y="991361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 h="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19050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7" name="object 97"/>
          <p:cNvSpPr/>
          <p:nvPr/>
        </p:nvSpPr>
        <p:spPr>
          <a:xfrm>
            <a:off x="152400" y="62484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 h="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76200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8" name="object 98"/>
          <p:cNvSpPr txBox="1"/>
          <p:nvPr/>
        </p:nvSpPr>
        <p:spPr>
          <a:xfrm>
            <a:off x="2623566" y="6454352"/>
            <a:ext cx="3797935" cy="1962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25"/>
              </a:lnSpc>
            </a:pPr>
            <a:r>
              <a:rPr dirty="0" sz="1200" spc="-5" b="1">
                <a:solidFill>
                  <a:srgbClr val="888888"/>
                </a:solidFill>
                <a:latin typeface="Arial"/>
                <a:cs typeface="Arial"/>
              </a:rPr>
              <a:t>Data</a:t>
            </a:r>
            <a:r>
              <a:rPr dirty="0" sz="1200" spc="-20" b="1">
                <a:solidFill>
                  <a:srgbClr val="888888"/>
                </a:solidFill>
                <a:latin typeface="Arial"/>
                <a:cs typeface="Arial"/>
              </a:rPr>
              <a:t> </a:t>
            </a:r>
            <a:r>
              <a:rPr dirty="0" sz="1200" b="1">
                <a:solidFill>
                  <a:srgbClr val="888888"/>
                </a:solidFill>
                <a:latin typeface="Arial"/>
                <a:cs typeface="Arial"/>
              </a:rPr>
              <a:t>Communication</a:t>
            </a:r>
            <a:r>
              <a:rPr dirty="0" sz="1200" spc="-10" b="1">
                <a:solidFill>
                  <a:srgbClr val="888888"/>
                </a:solidFill>
                <a:latin typeface="Arial"/>
                <a:cs typeface="Arial"/>
              </a:rPr>
              <a:t> </a:t>
            </a:r>
            <a:r>
              <a:rPr dirty="0" sz="1200" b="1">
                <a:solidFill>
                  <a:srgbClr val="888888"/>
                </a:solidFill>
                <a:latin typeface="Arial"/>
                <a:cs typeface="Arial"/>
              </a:rPr>
              <a:t>Lecture</a:t>
            </a:r>
            <a:r>
              <a:rPr dirty="0" sz="1200" spc="-15" b="1">
                <a:solidFill>
                  <a:srgbClr val="888888"/>
                </a:solidFill>
                <a:latin typeface="Arial"/>
                <a:cs typeface="Arial"/>
              </a:rPr>
              <a:t> </a:t>
            </a:r>
            <a:r>
              <a:rPr dirty="0" sz="1200" b="1">
                <a:solidFill>
                  <a:srgbClr val="888888"/>
                </a:solidFill>
                <a:latin typeface="Arial"/>
                <a:cs typeface="Arial"/>
              </a:rPr>
              <a:t>Series,</a:t>
            </a:r>
            <a:r>
              <a:rPr dirty="0" sz="1200" spc="-40" b="1">
                <a:solidFill>
                  <a:srgbClr val="888888"/>
                </a:solidFill>
                <a:latin typeface="Arial"/>
                <a:cs typeface="Arial"/>
              </a:rPr>
              <a:t> </a:t>
            </a:r>
            <a:r>
              <a:rPr dirty="0" sz="1200" spc="-5" b="1">
                <a:solidFill>
                  <a:srgbClr val="888888"/>
                </a:solidFill>
                <a:latin typeface="Arial"/>
                <a:cs typeface="Arial"/>
              </a:rPr>
              <a:t>NRC,</a:t>
            </a:r>
            <a:r>
              <a:rPr dirty="0" sz="1200" spc="-10" b="1">
                <a:solidFill>
                  <a:srgbClr val="888888"/>
                </a:solidFill>
                <a:latin typeface="Arial"/>
                <a:cs typeface="Arial"/>
              </a:rPr>
              <a:t> </a:t>
            </a:r>
            <a:r>
              <a:rPr dirty="0" sz="1200" spc="-25" b="1">
                <a:solidFill>
                  <a:srgbClr val="888888"/>
                </a:solidFill>
                <a:latin typeface="Arial"/>
                <a:cs typeface="Arial"/>
              </a:rPr>
              <a:t>MAY2020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6918" y="193624"/>
            <a:ext cx="6419850" cy="69723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pc="-40"/>
              <a:t>Dividing</a:t>
            </a:r>
            <a:r>
              <a:rPr dirty="0" spc="-110"/>
              <a:t> </a:t>
            </a:r>
            <a:r>
              <a:rPr dirty="0"/>
              <a:t>a</a:t>
            </a:r>
            <a:r>
              <a:rPr dirty="0" spc="-75"/>
              <a:t> </a:t>
            </a:r>
            <a:r>
              <a:rPr dirty="0" spc="-15"/>
              <a:t>link</a:t>
            </a:r>
            <a:r>
              <a:rPr dirty="0" spc="-105"/>
              <a:t> </a:t>
            </a:r>
            <a:r>
              <a:rPr dirty="0" spc="-30"/>
              <a:t>into</a:t>
            </a:r>
            <a:r>
              <a:rPr dirty="0" spc="-110"/>
              <a:t> </a:t>
            </a:r>
            <a:r>
              <a:rPr dirty="0" spc="-35"/>
              <a:t>channel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09728" y="964691"/>
            <a:ext cx="8582660" cy="2974340"/>
            <a:chOff x="109728" y="964691"/>
            <a:chExt cx="8582660" cy="297434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6096" y="1155642"/>
              <a:ext cx="269435" cy="227321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7868" y="964691"/>
              <a:ext cx="538721" cy="677417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07136" y="964691"/>
              <a:ext cx="1856994" cy="677417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264663" y="964691"/>
              <a:ext cx="1325117" cy="677417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290316" y="964691"/>
              <a:ext cx="555498" cy="677417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546348" y="964691"/>
              <a:ext cx="979170" cy="677417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226051" y="964691"/>
              <a:ext cx="1047750" cy="677417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974336" y="964691"/>
              <a:ext cx="774953" cy="677417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449824" y="964691"/>
              <a:ext cx="1689353" cy="677417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839711" y="964691"/>
              <a:ext cx="656081" cy="677417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196328" y="964691"/>
              <a:ext cx="843533" cy="677417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740396" y="964691"/>
              <a:ext cx="877061" cy="677417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214359" y="964691"/>
              <a:ext cx="477774" cy="677417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9728" y="1293875"/>
              <a:ext cx="1657350" cy="677418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459992" y="1293875"/>
              <a:ext cx="1130046" cy="677418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282951" y="1293875"/>
              <a:ext cx="1165098" cy="677418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140963" y="1293875"/>
              <a:ext cx="776477" cy="677418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610356" y="1293875"/>
              <a:ext cx="1027938" cy="677418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331207" y="1293875"/>
              <a:ext cx="1212341" cy="677418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236463" y="1293875"/>
              <a:ext cx="656082" cy="677418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585460" y="1293875"/>
              <a:ext cx="538721" cy="677418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5817107" y="1293875"/>
              <a:ext cx="1856993" cy="677418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7367016" y="1293875"/>
              <a:ext cx="1247394" cy="677418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8211311" y="1293875"/>
              <a:ext cx="480834" cy="677418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09728" y="1623059"/>
              <a:ext cx="877062" cy="677418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778764" y="1623059"/>
              <a:ext cx="979169" cy="677418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549908" y="1623059"/>
              <a:ext cx="707897" cy="677418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051304" y="1623059"/>
              <a:ext cx="774954" cy="677418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2618232" y="1623059"/>
              <a:ext cx="806957" cy="677418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3218688" y="1623059"/>
              <a:ext cx="1094993" cy="677418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4105656" y="1623059"/>
              <a:ext cx="960881" cy="677418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4858512" y="1623059"/>
              <a:ext cx="1943862" cy="677418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6595872" y="1623059"/>
              <a:ext cx="1332737" cy="677418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7722108" y="1623059"/>
              <a:ext cx="639318" cy="677418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8154923" y="1623059"/>
              <a:ext cx="537209" cy="677418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09728" y="1952244"/>
              <a:ext cx="1806702" cy="677417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652016" y="1952244"/>
              <a:ext cx="1393697" cy="677417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2784348" y="1952244"/>
              <a:ext cx="1149858" cy="677417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3669792" y="1952244"/>
              <a:ext cx="1568958" cy="677417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4975860" y="1952244"/>
              <a:ext cx="1011174" cy="677417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5724143" y="1952244"/>
              <a:ext cx="875538" cy="677417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36792" y="1952244"/>
              <a:ext cx="538721" cy="677417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6612635" y="1952244"/>
              <a:ext cx="1130046" cy="677417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7479792" y="1952244"/>
              <a:ext cx="1212342" cy="677417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109728" y="2281427"/>
              <a:ext cx="1180338" cy="677418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886968" y="2281427"/>
              <a:ext cx="505206" cy="677418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989075" y="2281427"/>
              <a:ext cx="1079753" cy="677418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1665731" y="2281427"/>
              <a:ext cx="505206" cy="677418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1767839" y="2281427"/>
              <a:ext cx="479285" cy="677418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2010155" y="2281427"/>
              <a:ext cx="707898" cy="677418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479548" y="2281427"/>
              <a:ext cx="774953" cy="677418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3017520" y="2281427"/>
              <a:ext cx="1535430" cy="677418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4314443" y="2281427"/>
              <a:ext cx="918210" cy="677418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4995672" y="2281427"/>
              <a:ext cx="858774" cy="677418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5617463" y="2281427"/>
              <a:ext cx="1212341" cy="677418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6592824" y="2281427"/>
              <a:ext cx="607301" cy="677418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6963156" y="2281427"/>
              <a:ext cx="791718" cy="677418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7516368" y="2281427"/>
              <a:ext cx="877062" cy="677418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8154923" y="2281427"/>
              <a:ext cx="537209" cy="677418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109728" y="2610612"/>
              <a:ext cx="2093214" cy="677418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1888235" y="2610612"/>
              <a:ext cx="505206" cy="677418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1990344" y="2610612"/>
              <a:ext cx="1521713" cy="677418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3108960" y="2610612"/>
              <a:ext cx="581406" cy="677418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3375660" y="2610612"/>
              <a:ext cx="1148334" cy="677418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4209287" y="2610612"/>
              <a:ext cx="1520189" cy="677418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414772" y="2610612"/>
              <a:ext cx="776477" cy="677418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5876543" y="2610612"/>
              <a:ext cx="1213866" cy="677418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6775704" y="2610612"/>
              <a:ext cx="979170" cy="677418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7440168" y="2610612"/>
              <a:ext cx="877062" cy="677418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8002523" y="2610612"/>
              <a:ext cx="689609" cy="677418"/>
            </a:xfrm>
            <a:prstGeom prst="rect">
              <a:avLst/>
            </a:prstGeom>
          </p:spPr>
        </p:pic>
        <p:pic>
          <p:nvPicPr>
            <p:cNvPr id="74" name="object 74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109728" y="2939796"/>
              <a:ext cx="1756410" cy="677417"/>
            </a:xfrm>
            <a:prstGeom prst="rect">
              <a:avLst/>
            </a:prstGeom>
          </p:spPr>
        </p:pic>
        <p:pic>
          <p:nvPicPr>
            <p:cNvPr id="75" name="object 75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1571244" y="2939796"/>
              <a:ext cx="2061209" cy="677417"/>
            </a:xfrm>
            <a:prstGeom prst="rect">
              <a:avLst/>
            </a:prstGeom>
          </p:spPr>
        </p:pic>
        <p:pic>
          <p:nvPicPr>
            <p:cNvPr id="76" name="object 76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3337560" y="2939796"/>
              <a:ext cx="945641" cy="677417"/>
            </a:xfrm>
            <a:prstGeom prst="rect">
              <a:avLst/>
            </a:prstGeom>
          </p:spPr>
        </p:pic>
        <p:pic>
          <p:nvPicPr>
            <p:cNvPr id="77" name="object 77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3880104" y="2939796"/>
              <a:ext cx="503681" cy="677417"/>
            </a:xfrm>
            <a:prstGeom prst="rect">
              <a:avLst/>
            </a:prstGeom>
          </p:spPr>
        </p:pic>
        <p:pic>
          <p:nvPicPr>
            <p:cNvPr id="78" name="object 78"/>
            <p:cNvPicPr/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3980687" y="2939796"/>
              <a:ext cx="640841" cy="677417"/>
            </a:xfrm>
            <a:prstGeom prst="rect">
              <a:avLst/>
            </a:prstGeom>
          </p:spPr>
        </p:pic>
        <p:pic>
          <p:nvPicPr>
            <p:cNvPr id="79" name="object 79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4218431" y="2939796"/>
              <a:ext cx="505206" cy="677417"/>
            </a:xfrm>
            <a:prstGeom prst="rect">
              <a:avLst/>
            </a:prstGeom>
          </p:spPr>
        </p:pic>
        <p:pic>
          <p:nvPicPr>
            <p:cNvPr id="80" name="object 80"/>
            <p:cNvPicPr/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4320539" y="2939796"/>
              <a:ext cx="1180338" cy="677417"/>
            </a:xfrm>
            <a:prstGeom prst="rect">
              <a:avLst/>
            </a:prstGeom>
          </p:spPr>
        </p:pic>
        <p:pic>
          <p:nvPicPr>
            <p:cNvPr id="81" name="object 81"/>
            <p:cNvPicPr/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5205983" y="2939796"/>
              <a:ext cx="842010" cy="677417"/>
            </a:xfrm>
            <a:prstGeom prst="rect">
              <a:avLst/>
            </a:prstGeom>
          </p:spPr>
        </p:pic>
        <p:pic>
          <p:nvPicPr>
            <p:cNvPr id="82" name="object 82"/>
            <p:cNvPicPr/>
            <p:nvPr/>
          </p:nvPicPr>
          <p:blipFill>
            <a:blip r:embed="rId71" cstate="print"/>
            <a:stretch>
              <a:fillRect/>
            </a:stretch>
          </p:blipFill>
          <p:spPr>
            <a:xfrm>
              <a:off x="5753099" y="2939796"/>
              <a:ext cx="1213866" cy="677417"/>
            </a:xfrm>
            <a:prstGeom prst="rect">
              <a:avLst/>
            </a:prstGeom>
          </p:spPr>
        </p:pic>
        <p:pic>
          <p:nvPicPr>
            <p:cNvPr id="83" name="object 83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6670547" y="2939796"/>
              <a:ext cx="1011174" cy="677417"/>
            </a:xfrm>
            <a:prstGeom prst="rect">
              <a:avLst/>
            </a:prstGeom>
          </p:spPr>
        </p:pic>
        <p:pic>
          <p:nvPicPr>
            <p:cNvPr id="84" name="object 84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7386828" y="2939796"/>
              <a:ext cx="639318" cy="677417"/>
            </a:xfrm>
            <a:prstGeom prst="rect">
              <a:avLst/>
            </a:prstGeom>
          </p:spPr>
        </p:pic>
        <p:pic>
          <p:nvPicPr>
            <p:cNvPr id="85" name="object 85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7731251" y="2939796"/>
              <a:ext cx="960881" cy="677417"/>
            </a:xfrm>
            <a:prstGeom prst="rect">
              <a:avLst/>
            </a:prstGeom>
          </p:spPr>
        </p:pic>
        <p:pic>
          <p:nvPicPr>
            <p:cNvPr id="86" name="object 86"/>
            <p:cNvPicPr/>
            <p:nvPr/>
          </p:nvPicPr>
          <p:blipFill>
            <a:blip r:embed="rId72" cstate="print"/>
            <a:stretch>
              <a:fillRect/>
            </a:stretch>
          </p:blipFill>
          <p:spPr>
            <a:xfrm>
              <a:off x="109728" y="3261359"/>
              <a:ext cx="2149602" cy="677418"/>
            </a:xfrm>
            <a:prstGeom prst="rect">
              <a:avLst/>
            </a:prstGeom>
          </p:spPr>
        </p:pic>
        <p:pic>
          <p:nvPicPr>
            <p:cNvPr id="87" name="object 87"/>
            <p:cNvPicPr/>
            <p:nvPr/>
          </p:nvPicPr>
          <p:blipFill>
            <a:blip r:embed="rId73" cstate="print"/>
            <a:stretch>
              <a:fillRect/>
            </a:stretch>
          </p:blipFill>
          <p:spPr>
            <a:xfrm>
              <a:off x="1929383" y="3261359"/>
              <a:ext cx="980694" cy="677418"/>
            </a:xfrm>
            <a:prstGeom prst="rect">
              <a:avLst/>
            </a:prstGeom>
          </p:spPr>
        </p:pic>
        <p:pic>
          <p:nvPicPr>
            <p:cNvPr id="88" name="object 88"/>
            <p:cNvPicPr/>
            <p:nvPr/>
          </p:nvPicPr>
          <p:blipFill>
            <a:blip r:embed="rId74" cstate="print"/>
            <a:stretch>
              <a:fillRect/>
            </a:stretch>
          </p:blipFill>
          <p:spPr>
            <a:xfrm>
              <a:off x="2506979" y="3261359"/>
              <a:ext cx="479285" cy="677418"/>
            </a:xfrm>
            <a:prstGeom prst="rect">
              <a:avLst/>
            </a:prstGeom>
          </p:spPr>
        </p:pic>
      </p:grpSp>
      <p:sp>
        <p:nvSpPr>
          <p:cNvPr id="89" name="object 89"/>
          <p:cNvSpPr txBox="1"/>
          <p:nvPr/>
        </p:nvSpPr>
        <p:spPr>
          <a:xfrm>
            <a:off x="286918" y="1041019"/>
            <a:ext cx="8208645" cy="2688590"/>
          </a:xfrm>
          <a:prstGeom prst="rect">
            <a:avLst/>
          </a:prstGeom>
        </p:spPr>
        <p:txBody>
          <a:bodyPr wrap="square" lIns="0" tIns="50165" rIns="0" bIns="0" rtlCol="0" vert="horz">
            <a:spAutoFit/>
          </a:bodyPr>
          <a:lstStyle/>
          <a:p>
            <a:pPr algn="just" marL="12700" marR="5080">
              <a:lnSpc>
                <a:spcPct val="89700"/>
              </a:lnSpc>
              <a:spcBef>
                <a:spcPts val="395"/>
              </a:spcBef>
            </a:pPr>
            <a:r>
              <a:rPr dirty="0" sz="2400">
                <a:latin typeface="Times New Roman"/>
                <a:cs typeface="Times New Roman"/>
              </a:rPr>
              <a:t>In a </a:t>
            </a:r>
            <a:r>
              <a:rPr dirty="0" sz="2400" spc="-5">
                <a:latin typeface="Times New Roman"/>
                <a:cs typeface="Times New Roman"/>
              </a:rPr>
              <a:t>multiplexed system, </a:t>
            </a:r>
            <a:r>
              <a:rPr dirty="0" sz="2400">
                <a:latin typeface="Times New Roman"/>
                <a:cs typeface="Times New Roman"/>
              </a:rPr>
              <a:t>n </a:t>
            </a:r>
            <a:r>
              <a:rPr dirty="0" sz="2400" spc="-5">
                <a:latin typeface="Times New Roman"/>
                <a:cs typeface="Times New Roman"/>
              </a:rPr>
              <a:t>lines </a:t>
            </a:r>
            <a:r>
              <a:rPr dirty="0" sz="2400">
                <a:latin typeface="Times New Roman"/>
                <a:cs typeface="Times New Roman"/>
              </a:rPr>
              <a:t>share </a:t>
            </a:r>
            <a:r>
              <a:rPr dirty="0" sz="2400" spc="-5">
                <a:latin typeface="Times New Roman"/>
                <a:cs typeface="Times New Roman"/>
              </a:rPr>
              <a:t>the bandwidth </a:t>
            </a:r>
            <a:r>
              <a:rPr dirty="0" sz="2400">
                <a:latin typeface="Times New Roman"/>
                <a:cs typeface="Times New Roman"/>
              </a:rPr>
              <a:t>of one </a:t>
            </a:r>
            <a:r>
              <a:rPr dirty="0" sz="2400" spc="-5">
                <a:latin typeface="Times New Roman"/>
                <a:cs typeface="Times New Roman"/>
              </a:rPr>
              <a:t>link. </a:t>
            </a:r>
            <a:r>
              <a:rPr dirty="0" sz="2400">
                <a:latin typeface="Times New Roman"/>
                <a:cs typeface="Times New Roman"/>
              </a:rPr>
              <a:t> Following </a:t>
            </a:r>
            <a:r>
              <a:rPr dirty="0" sz="2400" spc="-5">
                <a:latin typeface="Times New Roman"/>
                <a:cs typeface="Times New Roman"/>
              </a:rPr>
              <a:t>figure shows </a:t>
            </a:r>
            <a:r>
              <a:rPr dirty="0" sz="2400">
                <a:latin typeface="Times New Roman"/>
                <a:cs typeface="Times New Roman"/>
              </a:rPr>
              <a:t>the </a:t>
            </a:r>
            <a:r>
              <a:rPr dirty="0" sz="2400" spc="-5">
                <a:latin typeface="Times New Roman"/>
                <a:cs typeface="Times New Roman"/>
              </a:rPr>
              <a:t>basic </a:t>
            </a:r>
            <a:r>
              <a:rPr dirty="0" sz="2400" spc="-10">
                <a:latin typeface="Times New Roman"/>
                <a:cs typeface="Times New Roman"/>
              </a:rPr>
              <a:t>format </a:t>
            </a:r>
            <a:r>
              <a:rPr dirty="0" sz="2400" spc="-5">
                <a:latin typeface="Times New Roman"/>
                <a:cs typeface="Times New Roman"/>
              </a:rPr>
              <a:t>of </a:t>
            </a:r>
            <a:r>
              <a:rPr dirty="0" sz="2400">
                <a:latin typeface="Times New Roman"/>
                <a:cs typeface="Times New Roman"/>
              </a:rPr>
              <a:t>a </a:t>
            </a:r>
            <a:r>
              <a:rPr dirty="0" sz="2400" spc="-5">
                <a:latin typeface="Times New Roman"/>
                <a:cs typeface="Times New Roman"/>
              </a:rPr>
              <a:t>multiplexed system. </a:t>
            </a:r>
            <a:r>
              <a:rPr dirty="0" sz="2400">
                <a:latin typeface="Times New Roman"/>
                <a:cs typeface="Times New Roman"/>
              </a:rPr>
              <a:t> The</a:t>
            </a:r>
            <a:r>
              <a:rPr dirty="0" sz="2400" spc="5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lines</a:t>
            </a:r>
            <a:r>
              <a:rPr dirty="0" sz="2400" spc="5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on</a:t>
            </a:r>
            <a:r>
              <a:rPr dirty="0" sz="2400" spc="5">
                <a:latin typeface="Times New Roman"/>
                <a:cs typeface="Times New Roman"/>
              </a:rPr>
              <a:t> </a:t>
            </a:r>
            <a:r>
              <a:rPr dirty="0" sz="2400" spc="-5">
                <a:latin typeface="Times New Roman"/>
                <a:cs typeface="Times New Roman"/>
              </a:rPr>
              <a:t>the</a:t>
            </a:r>
            <a:r>
              <a:rPr dirty="0" sz="2400">
                <a:latin typeface="Times New Roman"/>
                <a:cs typeface="Times New Roman"/>
              </a:rPr>
              <a:t> </a:t>
            </a:r>
            <a:r>
              <a:rPr dirty="0" sz="2400" spc="-5">
                <a:latin typeface="Times New Roman"/>
                <a:cs typeface="Times New Roman"/>
              </a:rPr>
              <a:t>left</a:t>
            </a:r>
            <a:r>
              <a:rPr dirty="0" sz="2400">
                <a:latin typeface="Times New Roman"/>
                <a:cs typeface="Times New Roman"/>
              </a:rPr>
              <a:t> </a:t>
            </a:r>
            <a:r>
              <a:rPr dirty="0" sz="2400" spc="-5">
                <a:latin typeface="Times New Roman"/>
                <a:cs typeface="Times New Roman"/>
              </a:rPr>
              <a:t>direct</a:t>
            </a:r>
            <a:r>
              <a:rPr dirty="0" sz="2400">
                <a:latin typeface="Times New Roman"/>
                <a:cs typeface="Times New Roman"/>
              </a:rPr>
              <a:t> </a:t>
            </a:r>
            <a:r>
              <a:rPr dirty="0" sz="2400" spc="-5">
                <a:latin typeface="Times New Roman"/>
                <a:cs typeface="Times New Roman"/>
              </a:rPr>
              <a:t>their</a:t>
            </a:r>
            <a:r>
              <a:rPr dirty="0" sz="2400">
                <a:latin typeface="Times New Roman"/>
                <a:cs typeface="Times New Roman"/>
              </a:rPr>
              <a:t> </a:t>
            </a:r>
            <a:r>
              <a:rPr dirty="0" sz="2400" spc="-5">
                <a:latin typeface="Times New Roman"/>
                <a:cs typeface="Times New Roman"/>
              </a:rPr>
              <a:t>transmission</a:t>
            </a:r>
            <a:r>
              <a:rPr dirty="0" sz="2400">
                <a:latin typeface="Times New Roman"/>
                <a:cs typeface="Times New Roman"/>
              </a:rPr>
              <a:t> </a:t>
            </a:r>
            <a:r>
              <a:rPr dirty="0" sz="2400" spc="-5">
                <a:latin typeface="Times New Roman"/>
                <a:cs typeface="Times New Roman"/>
              </a:rPr>
              <a:t>streams</a:t>
            </a:r>
            <a:r>
              <a:rPr dirty="0" sz="2400">
                <a:latin typeface="Times New Roman"/>
                <a:cs typeface="Times New Roman"/>
              </a:rPr>
              <a:t> to</a:t>
            </a:r>
            <a:r>
              <a:rPr dirty="0" sz="2400" spc="5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a </a:t>
            </a:r>
            <a:r>
              <a:rPr dirty="0" sz="2400" spc="5">
                <a:latin typeface="Times New Roman"/>
                <a:cs typeface="Times New Roman"/>
              </a:rPr>
              <a:t> </a:t>
            </a:r>
            <a:r>
              <a:rPr dirty="0" sz="2400" spc="-5">
                <a:latin typeface="Times New Roman"/>
                <a:cs typeface="Times New Roman"/>
              </a:rPr>
              <a:t>multiplexer (MUX), </a:t>
            </a:r>
            <a:r>
              <a:rPr dirty="0" sz="2400">
                <a:latin typeface="Times New Roman"/>
                <a:cs typeface="Times New Roman"/>
              </a:rPr>
              <a:t>which </a:t>
            </a:r>
            <a:r>
              <a:rPr dirty="0" sz="2400" spc="-5">
                <a:latin typeface="Times New Roman"/>
                <a:cs typeface="Times New Roman"/>
              </a:rPr>
              <a:t>combines </a:t>
            </a:r>
            <a:r>
              <a:rPr dirty="0" sz="2400">
                <a:latin typeface="Times New Roman"/>
                <a:cs typeface="Times New Roman"/>
              </a:rPr>
              <a:t>them </a:t>
            </a:r>
            <a:r>
              <a:rPr dirty="0" sz="2400" spc="-5">
                <a:latin typeface="Times New Roman"/>
                <a:cs typeface="Times New Roman"/>
              </a:rPr>
              <a:t>into </a:t>
            </a:r>
            <a:r>
              <a:rPr dirty="0" sz="2400">
                <a:latin typeface="Times New Roman"/>
                <a:cs typeface="Times New Roman"/>
              </a:rPr>
              <a:t>a </a:t>
            </a:r>
            <a:r>
              <a:rPr dirty="0" sz="2400" spc="-5">
                <a:latin typeface="Times New Roman"/>
                <a:cs typeface="Times New Roman"/>
              </a:rPr>
              <a:t>single stream </a:t>
            </a:r>
            <a:r>
              <a:rPr dirty="0" sz="2400">
                <a:latin typeface="Times New Roman"/>
                <a:cs typeface="Times New Roman"/>
              </a:rPr>
              <a:t> </a:t>
            </a:r>
            <a:r>
              <a:rPr dirty="0" sz="2400" spc="-5">
                <a:latin typeface="Times New Roman"/>
                <a:cs typeface="Times New Roman"/>
              </a:rPr>
              <a:t>(many-toone).</a:t>
            </a:r>
            <a:r>
              <a:rPr dirty="0" sz="2400">
                <a:latin typeface="Times New Roman"/>
                <a:cs typeface="Times New Roman"/>
              </a:rPr>
              <a:t> </a:t>
            </a:r>
            <a:r>
              <a:rPr dirty="0" sz="2400" spc="-5">
                <a:latin typeface="Times New Roman"/>
                <a:cs typeface="Times New Roman"/>
              </a:rPr>
              <a:t>At</a:t>
            </a:r>
            <a:r>
              <a:rPr dirty="0" sz="2400">
                <a:latin typeface="Times New Roman"/>
                <a:cs typeface="Times New Roman"/>
              </a:rPr>
              <a:t> </a:t>
            </a:r>
            <a:r>
              <a:rPr dirty="0" sz="2400" spc="-5">
                <a:latin typeface="Times New Roman"/>
                <a:cs typeface="Times New Roman"/>
              </a:rPr>
              <a:t>the</a:t>
            </a:r>
            <a:r>
              <a:rPr dirty="0" sz="2400">
                <a:latin typeface="Times New Roman"/>
                <a:cs typeface="Times New Roman"/>
              </a:rPr>
              <a:t> </a:t>
            </a:r>
            <a:r>
              <a:rPr dirty="0" sz="2400" spc="-5">
                <a:latin typeface="Times New Roman"/>
                <a:cs typeface="Times New Roman"/>
              </a:rPr>
              <a:t>receiving</a:t>
            </a:r>
            <a:r>
              <a:rPr dirty="0" sz="2400">
                <a:latin typeface="Times New Roman"/>
                <a:cs typeface="Times New Roman"/>
              </a:rPr>
              <a:t> </a:t>
            </a:r>
            <a:r>
              <a:rPr dirty="0" sz="2400" spc="-5">
                <a:latin typeface="Times New Roman"/>
                <a:cs typeface="Times New Roman"/>
              </a:rPr>
              <a:t>end,</a:t>
            </a:r>
            <a:r>
              <a:rPr dirty="0" sz="2400">
                <a:latin typeface="Times New Roman"/>
                <a:cs typeface="Times New Roman"/>
              </a:rPr>
              <a:t> </a:t>
            </a:r>
            <a:r>
              <a:rPr dirty="0" sz="2400" spc="-5">
                <a:latin typeface="Times New Roman"/>
                <a:cs typeface="Times New Roman"/>
              </a:rPr>
              <a:t>that</a:t>
            </a:r>
            <a:r>
              <a:rPr dirty="0" sz="2400">
                <a:latin typeface="Times New Roman"/>
                <a:cs typeface="Times New Roman"/>
              </a:rPr>
              <a:t> </a:t>
            </a:r>
            <a:r>
              <a:rPr dirty="0" sz="2400" spc="-5">
                <a:latin typeface="Times New Roman"/>
                <a:cs typeface="Times New Roman"/>
              </a:rPr>
              <a:t>stream</a:t>
            </a:r>
            <a:r>
              <a:rPr dirty="0" sz="2400">
                <a:latin typeface="Times New Roman"/>
                <a:cs typeface="Times New Roman"/>
              </a:rPr>
              <a:t> is</a:t>
            </a:r>
            <a:r>
              <a:rPr dirty="0" sz="2400" spc="5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fed</a:t>
            </a:r>
            <a:r>
              <a:rPr dirty="0" sz="2400" spc="5">
                <a:latin typeface="Times New Roman"/>
                <a:cs typeface="Times New Roman"/>
              </a:rPr>
              <a:t> </a:t>
            </a:r>
            <a:r>
              <a:rPr dirty="0" sz="2400" spc="-5">
                <a:latin typeface="Times New Roman"/>
                <a:cs typeface="Times New Roman"/>
              </a:rPr>
              <a:t>into</a:t>
            </a:r>
            <a:r>
              <a:rPr dirty="0" sz="2400">
                <a:latin typeface="Times New Roman"/>
                <a:cs typeface="Times New Roman"/>
              </a:rPr>
              <a:t> a </a:t>
            </a:r>
            <a:r>
              <a:rPr dirty="0" sz="2400" spc="5">
                <a:latin typeface="Times New Roman"/>
                <a:cs typeface="Times New Roman"/>
              </a:rPr>
              <a:t> </a:t>
            </a:r>
            <a:r>
              <a:rPr dirty="0" sz="2400" spc="-5">
                <a:latin typeface="Times New Roman"/>
                <a:cs typeface="Times New Roman"/>
              </a:rPr>
              <a:t>demultiplexer </a:t>
            </a:r>
            <a:r>
              <a:rPr dirty="0" sz="2400">
                <a:latin typeface="Times New Roman"/>
                <a:cs typeface="Times New Roman"/>
              </a:rPr>
              <a:t>(DEMUX), </a:t>
            </a:r>
            <a:r>
              <a:rPr dirty="0" sz="2400" spc="-5">
                <a:latin typeface="Times New Roman"/>
                <a:cs typeface="Times New Roman"/>
              </a:rPr>
              <a:t>which separates </a:t>
            </a:r>
            <a:r>
              <a:rPr dirty="0" sz="2400">
                <a:latin typeface="Times New Roman"/>
                <a:cs typeface="Times New Roman"/>
              </a:rPr>
              <a:t>the stream back </a:t>
            </a:r>
            <a:r>
              <a:rPr dirty="0" sz="2400" spc="-5">
                <a:latin typeface="Times New Roman"/>
                <a:cs typeface="Times New Roman"/>
              </a:rPr>
              <a:t>into its </a:t>
            </a:r>
            <a:r>
              <a:rPr dirty="0" sz="2400">
                <a:latin typeface="Times New Roman"/>
                <a:cs typeface="Times New Roman"/>
              </a:rPr>
              <a:t> </a:t>
            </a:r>
            <a:r>
              <a:rPr dirty="0" sz="2400" spc="-5">
                <a:latin typeface="Times New Roman"/>
                <a:cs typeface="Times New Roman"/>
              </a:rPr>
              <a:t>component transmissions (one-to-many) </a:t>
            </a:r>
            <a:r>
              <a:rPr dirty="0" sz="2400">
                <a:latin typeface="Times New Roman"/>
                <a:cs typeface="Times New Roman"/>
              </a:rPr>
              <a:t>and </a:t>
            </a:r>
            <a:r>
              <a:rPr dirty="0" sz="2400" spc="-5">
                <a:latin typeface="Times New Roman"/>
                <a:cs typeface="Times New Roman"/>
              </a:rPr>
              <a:t>directs </a:t>
            </a:r>
            <a:r>
              <a:rPr dirty="0" sz="2400">
                <a:latin typeface="Times New Roman"/>
                <a:cs typeface="Times New Roman"/>
              </a:rPr>
              <a:t>them to </a:t>
            </a:r>
            <a:r>
              <a:rPr dirty="0" sz="2400" spc="-5">
                <a:latin typeface="Times New Roman"/>
                <a:cs typeface="Times New Roman"/>
              </a:rPr>
              <a:t>their </a:t>
            </a:r>
            <a:r>
              <a:rPr dirty="0" sz="2400">
                <a:latin typeface="Times New Roman"/>
                <a:cs typeface="Times New Roman"/>
              </a:rPr>
              <a:t> corresponding</a:t>
            </a:r>
            <a:r>
              <a:rPr dirty="0" sz="2400" spc="-20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lines.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90" name="object 90"/>
          <p:cNvSpPr/>
          <p:nvPr/>
        </p:nvSpPr>
        <p:spPr>
          <a:xfrm>
            <a:off x="152400" y="1524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 h="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76200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91" name="object 91"/>
          <p:cNvGrpSpPr/>
          <p:nvPr/>
        </p:nvGrpSpPr>
        <p:grpSpPr>
          <a:xfrm>
            <a:off x="153162" y="981836"/>
            <a:ext cx="8763000" cy="5068570"/>
            <a:chOff x="153162" y="981836"/>
            <a:chExt cx="8763000" cy="5068570"/>
          </a:xfrm>
        </p:grpSpPr>
        <p:sp>
          <p:nvSpPr>
            <p:cNvPr id="92" name="object 92"/>
            <p:cNvSpPr/>
            <p:nvPr/>
          </p:nvSpPr>
          <p:spPr>
            <a:xfrm>
              <a:off x="153162" y="991361"/>
              <a:ext cx="8763000" cy="0"/>
            </a:xfrm>
            <a:custGeom>
              <a:avLst/>
              <a:gdLst/>
              <a:ahLst/>
              <a:cxnLst/>
              <a:rect l="l" t="t" r="r" b="b"/>
              <a:pathLst>
                <a:path w="8763000" h="0">
                  <a:moveTo>
                    <a:pt x="0" y="0"/>
                  </a:moveTo>
                  <a:lnTo>
                    <a:pt x="8763000" y="0"/>
                  </a:lnTo>
                </a:path>
              </a:pathLst>
            </a:custGeom>
            <a:ln w="1905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93" name="object 93"/>
            <p:cNvPicPr/>
            <p:nvPr/>
          </p:nvPicPr>
          <p:blipFill>
            <a:blip r:embed="rId75" cstate="print"/>
            <a:stretch>
              <a:fillRect/>
            </a:stretch>
          </p:blipFill>
          <p:spPr>
            <a:xfrm>
              <a:off x="338328" y="3909060"/>
              <a:ext cx="8371332" cy="2141220"/>
            </a:xfrm>
            <a:prstGeom prst="rect">
              <a:avLst/>
            </a:prstGeom>
          </p:spPr>
        </p:pic>
      </p:grpSp>
      <p:sp>
        <p:nvSpPr>
          <p:cNvPr id="94" name="object 94"/>
          <p:cNvSpPr/>
          <p:nvPr/>
        </p:nvSpPr>
        <p:spPr>
          <a:xfrm>
            <a:off x="152400" y="62484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 h="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76200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5" name="object 95"/>
          <p:cNvSpPr txBox="1"/>
          <p:nvPr/>
        </p:nvSpPr>
        <p:spPr>
          <a:xfrm>
            <a:off x="2623566" y="6454352"/>
            <a:ext cx="3797935" cy="1962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25"/>
              </a:lnSpc>
            </a:pPr>
            <a:r>
              <a:rPr dirty="0" sz="1200" spc="-5" b="1">
                <a:solidFill>
                  <a:srgbClr val="888888"/>
                </a:solidFill>
                <a:latin typeface="Arial"/>
                <a:cs typeface="Arial"/>
              </a:rPr>
              <a:t>Data</a:t>
            </a:r>
            <a:r>
              <a:rPr dirty="0" sz="1200" spc="-20" b="1">
                <a:solidFill>
                  <a:srgbClr val="888888"/>
                </a:solidFill>
                <a:latin typeface="Arial"/>
                <a:cs typeface="Arial"/>
              </a:rPr>
              <a:t> </a:t>
            </a:r>
            <a:r>
              <a:rPr dirty="0" sz="1200" b="1">
                <a:solidFill>
                  <a:srgbClr val="888888"/>
                </a:solidFill>
                <a:latin typeface="Arial"/>
                <a:cs typeface="Arial"/>
              </a:rPr>
              <a:t>Communication</a:t>
            </a:r>
            <a:r>
              <a:rPr dirty="0" sz="1200" spc="-10" b="1">
                <a:solidFill>
                  <a:srgbClr val="888888"/>
                </a:solidFill>
                <a:latin typeface="Arial"/>
                <a:cs typeface="Arial"/>
              </a:rPr>
              <a:t> </a:t>
            </a:r>
            <a:r>
              <a:rPr dirty="0" sz="1200" b="1">
                <a:solidFill>
                  <a:srgbClr val="888888"/>
                </a:solidFill>
                <a:latin typeface="Arial"/>
                <a:cs typeface="Arial"/>
              </a:rPr>
              <a:t>Lecture</a:t>
            </a:r>
            <a:r>
              <a:rPr dirty="0" sz="1200" spc="-15" b="1">
                <a:solidFill>
                  <a:srgbClr val="888888"/>
                </a:solidFill>
                <a:latin typeface="Arial"/>
                <a:cs typeface="Arial"/>
              </a:rPr>
              <a:t> </a:t>
            </a:r>
            <a:r>
              <a:rPr dirty="0" sz="1200" b="1">
                <a:solidFill>
                  <a:srgbClr val="888888"/>
                </a:solidFill>
                <a:latin typeface="Arial"/>
                <a:cs typeface="Arial"/>
              </a:rPr>
              <a:t>Series,</a:t>
            </a:r>
            <a:r>
              <a:rPr dirty="0" sz="1200" spc="-40" b="1">
                <a:solidFill>
                  <a:srgbClr val="888888"/>
                </a:solidFill>
                <a:latin typeface="Arial"/>
                <a:cs typeface="Arial"/>
              </a:rPr>
              <a:t> </a:t>
            </a:r>
            <a:r>
              <a:rPr dirty="0" sz="1200" spc="-5" b="1">
                <a:solidFill>
                  <a:srgbClr val="888888"/>
                </a:solidFill>
                <a:latin typeface="Arial"/>
                <a:cs typeface="Arial"/>
              </a:rPr>
              <a:t>NRC,</a:t>
            </a:r>
            <a:r>
              <a:rPr dirty="0" sz="1200" spc="-10" b="1">
                <a:solidFill>
                  <a:srgbClr val="888888"/>
                </a:solidFill>
                <a:latin typeface="Arial"/>
                <a:cs typeface="Arial"/>
              </a:rPr>
              <a:t> </a:t>
            </a:r>
            <a:r>
              <a:rPr dirty="0" sz="1200" spc="-25" b="1">
                <a:solidFill>
                  <a:srgbClr val="888888"/>
                </a:solidFill>
                <a:latin typeface="Arial"/>
                <a:cs typeface="Arial"/>
              </a:rPr>
              <a:t>MAY2020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6918" y="193624"/>
            <a:ext cx="6150610" cy="69723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pc="-40"/>
              <a:t>Categories</a:t>
            </a:r>
            <a:r>
              <a:rPr dirty="0" spc="-105"/>
              <a:t> </a:t>
            </a:r>
            <a:r>
              <a:rPr dirty="0" spc="-15"/>
              <a:t>of</a:t>
            </a:r>
            <a:r>
              <a:rPr dirty="0" spc="-65"/>
              <a:t> </a:t>
            </a:r>
            <a:r>
              <a:rPr dirty="0" spc="-40"/>
              <a:t>Multiplexing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09728" y="964691"/>
            <a:ext cx="8926830" cy="1657350"/>
            <a:chOff x="109728" y="964691"/>
            <a:chExt cx="8926830" cy="165735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6189" y="1146549"/>
              <a:ext cx="717313" cy="24096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81455" y="964691"/>
              <a:ext cx="774954" cy="677417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13331" y="964691"/>
              <a:ext cx="1012697" cy="677417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284476" y="964691"/>
              <a:ext cx="1027938" cy="677417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069335" y="964691"/>
              <a:ext cx="1957577" cy="677417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785360" y="964691"/>
              <a:ext cx="1704593" cy="677417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086856" y="964691"/>
              <a:ext cx="486918" cy="677417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332219" y="964691"/>
              <a:ext cx="1620774" cy="677417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549896" y="964691"/>
              <a:ext cx="503694" cy="677417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650480" y="964691"/>
              <a:ext cx="1386077" cy="677417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9728" y="1293875"/>
              <a:ext cx="2033777" cy="677418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918716" y="1293875"/>
              <a:ext cx="1806702" cy="677418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322320" y="1293875"/>
              <a:ext cx="505205" cy="677418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424428" y="1293875"/>
              <a:ext cx="1384553" cy="677418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584192" y="1293875"/>
              <a:ext cx="2033777" cy="677418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393180" y="1293875"/>
              <a:ext cx="843533" cy="677418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011923" y="1293875"/>
              <a:ext cx="942594" cy="677418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551420" y="1293875"/>
              <a:ext cx="505205" cy="677418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653528" y="1293875"/>
              <a:ext cx="1383029" cy="677418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9728" y="1623059"/>
              <a:ext cx="1957577" cy="677418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664208" y="1623059"/>
              <a:ext cx="479285" cy="677418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933955" y="1623059"/>
              <a:ext cx="877062" cy="677418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601467" y="1623059"/>
              <a:ext cx="892302" cy="677418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3284220" y="1623059"/>
              <a:ext cx="860298" cy="677418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3934968" y="1623059"/>
              <a:ext cx="776477" cy="677418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4500372" y="1623059"/>
              <a:ext cx="1706118" cy="677418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5995416" y="1623059"/>
              <a:ext cx="1486662" cy="677418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7272528" y="1623059"/>
              <a:ext cx="758190" cy="677418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7821168" y="1623059"/>
              <a:ext cx="1215390" cy="677418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09728" y="1944624"/>
              <a:ext cx="1328166" cy="677417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107947" y="1944624"/>
              <a:ext cx="776478" cy="677417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556003" y="1944624"/>
              <a:ext cx="1056894" cy="677417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2282951" y="1944624"/>
              <a:ext cx="758189" cy="677417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2714244" y="1944624"/>
              <a:ext cx="1184909" cy="677417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3567683" y="1944624"/>
              <a:ext cx="1251965" cy="677417"/>
            </a:xfrm>
            <a:prstGeom prst="rect">
              <a:avLst/>
            </a:prstGeom>
          </p:spPr>
        </p:pic>
      </p:grpSp>
      <p:sp>
        <p:nvSpPr>
          <p:cNvPr id="39" name="object 39"/>
          <p:cNvSpPr txBox="1"/>
          <p:nvPr/>
        </p:nvSpPr>
        <p:spPr>
          <a:xfrm>
            <a:off x="286918" y="1041019"/>
            <a:ext cx="8552180" cy="1371600"/>
          </a:xfrm>
          <a:prstGeom prst="rect">
            <a:avLst/>
          </a:prstGeom>
        </p:spPr>
        <p:txBody>
          <a:bodyPr wrap="square" lIns="0" tIns="51435" rIns="0" bIns="0" rtlCol="0" vert="horz">
            <a:spAutoFit/>
          </a:bodyPr>
          <a:lstStyle/>
          <a:p>
            <a:pPr algn="just" marL="12700" marR="5080">
              <a:lnSpc>
                <a:spcPct val="89300"/>
              </a:lnSpc>
              <a:spcBef>
                <a:spcPts val="405"/>
              </a:spcBef>
            </a:pPr>
            <a:r>
              <a:rPr dirty="0" sz="2400">
                <a:latin typeface="Times New Roman"/>
                <a:cs typeface="Times New Roman"/>
              </a:rPr>
              <a:t>There</a:t>
            </a:r>
            <a:r>
              <a:rPr dirty="0" sz="2400" spc="5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are</a:t>
            </a:r>
            <a:r>
              <a:rPr dirty="0" sz="2400" spc="5">
                <a:latin typeface="Times New Roman"/>
                <a:cs typeface="Times New Roman"/>
              </a:rPr>
              <a:t> </a:t>
            </a:r>
            <a:r>
              <a:rPr dirty="0" sz="2400" spc="-5">
                <a:latin typeface="Times New Roman"/>
                <a:cs typeface="Times New Roman"/>
              </a:rPr>
              <a:t>three</a:t>
            </a:r>
            <a:r>
              <a:rPr dirty="0" sz="2400">
                <a:latin typeface="Times New Roman"/>
                <a:cs typeface="Times New Roman"/>
              </a:rPr>
              <a:t> </a:t>
            </a:r>
            <a:r>
              <a:rPr dirty="0" sz="2400" spc="-5">
                <a:latin typeface="Times New Roman"/>
                <a:cs typeface="Times New Roman"/>
              </a:rPr>
              <a:t>basic</a:t>
            </a:r>
            <a:r>
              <a:rPr dirty="0" sz="2400">
                <a:latin typeface="Times New Roman"/>
                <a:cs typeface="Times New Roman"/>
              </a:rPr>
              <a:t> </a:t>
            </a:r>
            <a:r>
              <a:rPr dirty="0" sz="2400" spc="-5">
                <a:latin typeface="Times New Roman"/>
                <a:cs typeface="Times New Roman"/>
              </a:rPr>
              <a:t>multiplexing</a:t>
            </a:r>
            <a:r>
              <a:rPr dirty="0" sz="2400">
                <a:latin typeface="Times New Roman"/>
                <a:cs typeface="Times New Roman"/>
              </a:rPr>
              <a:t> </a:t>
            </a:r>
            <a:r>
              <a:rPr dirty="0" sz="2400" spc="-5">
                <a:latin typeface="Times New Roman"/>
                <a:cs typeface="Times New Roman"/>
              </a:rPr>
              <a:t>techniques:</a:t>
            </a:r>
            <a:r>
              <a:rPr dirty="0" sz="2400">
                <a:latin typeface="Times New Roman"/>
                <a:cs typeface="Times New Roman"/>
              </a:rPr>
              <a:t> </a:t>
            </a:r>
            <a:r>
              <a:rPr dirty="0" sz="2400" spc="-5">
                <a:latin typeface="Times New Roman"/>
                <a:cs typeface="Times New Roman"/>
              </a:rPr>
              <a:t>frequency-division </a:t>
            </a:r>
            <a:r>
              <a:rPr dirty="0" sz="2400" spc="-585">
                <a:latin typeface="Times New Roman"/>
                <a:cs typeface="Times New Roman"/>
              </a:rPr>
              <a:t> </a:t>
            </a:r>
            <a:r>
              <a:rPr dirty="0" sz="2400" spc="-5">
                <a:latin typeface="Times New Roman"/>
                <a:cs typeface="Times New Roman"/>
              </a:rPr>
              <a:t>multiplexing,</a:t>
            </a:r>
            <a:r>
              <a:rPr dirty="0" sz="2400">
                <a:latin typeface="Times New Roman"/>
                <a:cs typeface="Times New Roman"/>
              </a:rPr>
              <a:t> </a:t>
            </a:r>
            <a:r>
              <a:rPr dirty="0" sz="2400" spc="-5">
                <a:latin typeface="Times New Roman"/>
                <a:cs typeface="Times New Roman"/>
              </a:rPr>
              <a:t>wavelength-division</a:t>
            </a:r>
            <a:r>
              <a:rPr dirty="0" sz="2400">
                <a:latin typeface="Times New Roman"/>
                <a:cs typeface="Times New Roman"/>
              </a:rPr>
              <a:t> </a:t>
            </a:r>
            <a:r>
              <a:rPr dirty="0" sz="2400" spc="-5">
                <a:latin typeface="Times New Roman"/>
                <a:cs typeface="Times New Roman"/>
              </a:rPr>
              <a:t>multiplexing,</a:t>
            </a:r>
            <a:r>
              <a:rPr dirty="0" sz="2400">
                <a:latin typeface="Times New Roman"/>
                <a:cs typeface="Times New Roman"/>
              </a:rPr>
              <a:t> and</a:t>
            </a:r>
            <a:r>
              <a:rPr dirty="0" sz="2400" spc="5">
                <a:latin typeface="Times New Roman"/>
                <a:cs typeface="Times New Roman"/>
              </a:rPr>
              <a:t> </a:t>
            </a:r>
            <a:r>
              <a:rPr dirty="0" sz="2400" spc="-5">
                <a:latin typeface="Times New Roman"/>
                <a:cs typeface="Times New Roman"/>
              </a:rPr>
              <a:t>time-division </a:t>
            </a:r>
            <a:r>
              <a:rPr dirty="0" sz="2400">
                <a:latin typeface="Times New Roman"/>
                <a:cs typeface="Times New Roman"/>
              </a:rPr>
              <a:t> </a:t>
            </a:r>
            <a:r>
              <a:rPr dirty="0" sz="2400" spc="-5">
                <a:latin typeface="Times New Roman"/>
                <a:cs typeface="Times New Roman"/>
              </a:rPr>
              <a:t>multiplexing.</a:t>
            </a:r>
            <a:r>
              <a:rPr dirty="0" sz="2400">
                <a:latin typeface="Times New Roman"/>
                <a:cs typeface="Times New Roman"/>
              </a:rPr>
              <a:t> The</a:t>
            </a:r>
            <a:r>
              <a:rPr dirty="0" sz="2400" spc="5">
                <a:latin typeface="Times New Roman"/>
                <a:cs typeface="Times New Roman"/>
              </a:rPr>
              <a:t> </a:t>
            </a:r>
            <a:r>
              <a:rPr dirty="0" sz="2400" spc="-5">
                <a:latin typeface="Times New Roman"/>
                <a:cs typeface="Times New Roman"/>
              </a:rPr>
              <a:t>first</a:t>
            </a:r>
            <a:r>
              <a:rPr dirty="0" sz="2400">
                <a:latin typeface="Times New Roman"/>
                <a:cs typeface="Times New Roman"/>
              </a:rPr>
              <a:t> </a:t>
            </a:r>
            <a:r>
              <a:rPr dirty="0" sz="2400" spc="-5">
                <a:latin typeface="Times New Roman"/>
                <a:cs typeface="Times New Roman"/>
              </a:rPr>
              <a:t>two</a:t>
            </a:r>
            <a:r>
              <a:rPr dirty="0" sz="2400">
                <a:latin typeface="Times New Roman"/>
                <a:cs typeface="Times New Roman"/>
              </a:rPr>
              <a:t> are</a:t>
            </a:r>
            <a:r>
              <a:rPr dirty="0" sz="2400" spc="5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techniques</a:t>
            </a:r>
            <a:r>
              <a:rPr dirty="0" sz="2400" spc="5">
                <a:latin typeface="Times New Roman"/>
                <a:cs typeface="Times New Roman"/>
              </a:rPr>
              <a:t> </a:t>
            </a:r>
            <a:r>
              <a:rPr dirty="0" sz="2400" spc="-5">
                <a:latin typeface="Times New Roman"/>
                <a:cs typeface="Times New Roman"/>
              </a:rPr>
              <a:t>designed</a:t>
            </a:r>
            <a:r>
              <a:rPr dirty="0" sz="2400">
                <a:latin typeface="Times New Roman"/>
                <a:cs typeface="Times New Roman"/>
              </a:rPr>
              <a:t> for</a:t>
            </a:r>
            <a:r>
              <a:rPr dirty="0" sz="2400" spc="600">
                <a:latin typeface="Times New Roman"/>
                <a:cs typeface="Times New Roman"/>
              </a:rPr>
              <a:t> </a:t>
            </a:r>
            <a:r>
              <a:rPr dirty="0" sz="2400" spc="-5">
                <a:latin typeface="Times New Roman"/>
                <a:cs typeface="Times New Roman"/>
              </a:rPr>
              <a:t>analog </a:t>
            </a:r>
            <a:r>
              <a:rPr dirty="0" sz="2400">
                <a:latin typeface="Times New Roman"/>
                <a:cs typeface="Times New Roman"/>
              </a:rPr>
              <a:t> signals,</a:t>
            </a:r>
            <a:r>
              <a:rPr dirty="0" sz="2400" spc="-20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the</a:t>
            </a:r>
            <a:r>
              <a:rPr dirty="0" sz="2400" spc="-5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third,</a:t>
            </a:r>
            <a:r>
              <a:rPr dirty="0" sz="2400" spc="-20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for</a:t>
            </a:r>
            <a:r>
              <a:rPr dirty="0" sz="2400" spc="-10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digital</a:t>
            </a:r>
            <a:r>
              <a:rPr dirty="0" sz="2400" spc="-20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signals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152400" y="1524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 h="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76200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153162" y="991361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 h="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19050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152400" y="62484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 h="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76200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43" name="object 43"/>
          <p:cNvPicPr/>
          <p:nvPr/>
        </p:nvPicPr>
        <p:blipFill>
          <a:blip r:embed="rId34" cstate="print"/>
          <a:stretch>
            <a:fillRect/>
          </a:stretch>
        </p:blipFill>
        <p:spPr>
          <a:xfrm>
            <a:off x="841726" y="2949986"/>
            <a:ext cx="7377002" cy="2179916"/>
          </a:xfrm>
          <a:prstGeom prst="rect">
            <a:avLst/>
          </a:prstGeom>
        </p:spPr>
      </p:pic>
      <p:sp>
        <p:nvSpPr>
          <p:cNvPr id="44" name="object 44"/>
          <p:cNvSpPr txBox="1"/>
          <p:nvPr/>
        </p:nvSpPr>
        <p:spPr>
          <a:xfrm>
            <a:off x="2623566" y="6454352"/>
            <a:ext cx="3797935" cy="1962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25"/>
              </a:lnSpc>
            </a:pPr>
            <a:r>
              <a:rPr dirty="0" sz="1200" spc="-5" b="1">
                <a:solidFill>
                  <a:srgbClr val="888888"/>
                </a:solidFill>
                <a:latin typeface="Arial"/>
                <a:cs typeface="Arial"/>
              </a:rPr>
              <a:t>Data</a:t>
            </a:r>
            <a:r>
              <a:rPr dirty="0" sz="1200" spc="-20" b="1">
                <a:solidFill>
                  <a:srgbClr val="888888"/>
                </a:solidFill>
                <a:latin typeface="Arial"/>
                <a:cs typeface="Arial"/>
              </a:rPr>
              <a:t> </a:t>
            </a:r>
            <a:r>
              <a:rPr dirty="0" sz="1200" b="1">
                <a:solidFill>
                  <a:srgbClr val="888888"/>
                </a:solidFill>
                <a:latin typeface="Arial"/>
                <a:cs typeface="Arial"/>
              </a:rPr>
              <a:t>Communication</a:t>
            </a:r>
            <a:r>
              <a:rPr dirty="0" sz="1200" spc="-10" b="1">
                <a:solidFill>
                  <a:srgbClr val="888888"/>
                </a:solidFill>
                <a:latin typeface="Arial"/>
                <a:cs typeface="Arial"/>
              </a:rPr>
              <a:t> </a:t>
            </a:r>
            <a:r>
              <a:rPr dirty="0" sz="1200" b="1">
                <a:solidFill>
                  <a:srgbClr val="888888"/>
                </a:solidFill>
                <a:latin typeface="Arial"/>
                <a:cs typeface="Arial"/>
              </a:rPr>
              <a:t>Lecture</a:t>
            </a:r>
            <a:r>
              <a:rPr dirty="0" sz="1200" spc="-15" b="1">
                <a:solidFill>
                  <a:srgbClr val="888888"/>
                </a:solidFill>
                <a:latin typeface="Arial"/>
                <a:cs typeface="Arial"/>
              </a:rPr>
              <a:t> </a:t>
            </a:r>
            <a:r>
              <a:rPr dirty="0" sz="1200" b="1">
                <a:solidFill>
                  <a:srgbClr val="888888"/>
                </a:solidFill>
                <a:latin typeface="Arial"/>
                <a:cs typeface="Arial"/>
              </a:rPr>
              <a:t>Series,</a:t>
            </a:r>
            <a:r>
              <a:rPr dirty="0" sz="1200" spc="-40" b="1">
                <a:solidFill>
                  <a:srgbClr val="888888"/>
                </a:solidFill>
                <a:latin typeface="Arial"/>
                <a:cs typeface="Arial"/>
              </a:rPr>
              <a:t> </a:t>
            </a:r>
            <a:r>
              <a:rPr dirty="0" sz="1200" spc="-5" b="1">
                <a:solidFill>
                  <a:srgbClr val="888888"/>
                </a:solidFill>
                <a:latin typeface="Arial"/>
                <a:cs typeface="Arial"/>
              </a:rPr>
              <a:t>NRC,</a:t>
            </a:r>
            <a:r>
              <a:rPr dirty="0" sz="1200" spc="-10" b="1">
                <a:solidFill>
                  <a:srgbClr val="888888"/>
                </a:solidFill>
                <a:latin typeface="Arial"/>
                <a:cs typeface="Arial"/>
              </a:rPr>
              <a:t> </a:t>
            </a:r>
            <a:r>
              <a:rPr dirty="0" sz="1200" spc="-25" b="1">
                <a:solidFill>
                  <a:srgbClr val="888888"/>
                </a:solidFill>
                <a:latin typeface="Arial"/>
                <a:cs typeface="Arial"/>
              </a:rPr>
              <a:t>MAY2020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6918" y="193624"/>
            <a:ext cx="7604125" cy="69723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pc="-55"/>
              <a:t>Frequency</a:t>
            </a:r>
            <a:r>
              <a:rPr dirty="0" spc="-114"/>
              <a:t> </a:t>
            </a:r>
            <a:r>
              <a:rPr dirty="0" spc="-40"/>
              <a:t>Division</a:t>
            </a:r>
            <a:r>
              <a:rPr dirty="0" spc="-125"/>
              <a:t> </a:t>
            </a:r>
            <a:r>
              <a:rPr dirty="0" spc="-40"/>
              <a:t>Multiplexing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17347" y="970788"/>
            <a:ext cx="8912225" cy="3481704"/>
            <a:chOff x="117347" y="970788"/>
            <a:chExt cx="8912225" cy="3481704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4711" y="1152602"/>
              <a:ext cx="1247570" cy="28181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51787" y="970788"/>
              <a:ext cx="485406" cy="64998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49323" y="970788"/>
              <a:ext cx="1328165" cy="649986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476499" y="970788"/>
              <a:ext cx="1879853" cy="649986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055363" y="970788"/>
              <a:ext cx="485406" cy="649986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152900" y="970788"/>
              <a:ext cx="1021841" cy="649986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786883" y="970788"/>
              <a:ext cx="485406" cy="649986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971288" y="970788"/>
              <a:ext cx="582929" cy="649986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253227" y="970788"/>
              <a:ext cx="663701" cy="649986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615939" y="970788"/>
              <a:ext cx="1169669" cy="649986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484619" y="970788"/>
              <a:ext cx="1524762" cy="649986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708391" y="970788"/>
              <a:ext cx="825246" cy="649986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234171" y="970788"/>
              <a:ext cx="794766" cy="649986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7347" y="1286256"/>
              <a:ext cx="663702" cy="649986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05968" y="1286256"/>
              <a:ext cx="1247394" cy="649986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479803" y="1286256"/>
              <a:ext cx="1021841" cy="649986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226564" y="1286256"/>
              <a:ext cx="744474" cy="649986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695955" y="1286256"/>
              <a:ext cx="1622297" cy="649986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043171" y="1286256"/>
              <a:ext cx="630174" cy="649986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398263" y="1286256"/>
              <a:ext cx="517410" cy="649986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640580" y="1286256"/>
              <a:ext cx="842010" cy="649986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5207507" y="1286256"/>
              <a:ext cx="712470" cy="649986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5644895" y="1286256"/>
              <a:ext cx="1067561" cy="649986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437376" y="1286256"/>
              <a:ext cx="582929" cy="649986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6745224" y="1286256"/>
              <a:ext cx="1198626" cy="649986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7668767" y="1286256"/>
              <a:ext cx="890777" cy="649986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284464" y="1286256"/>
              <a:ext cx="744474" cy="649986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17347" y="1601724"/>
              <a:ext cx="1538478" cy="649986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363980" y="1601724"/>
              <a:ext cx="1738122" cy="649986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810255" y="1601724"/>
              <a:ext cx="630173" cy="649986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147059" y="1601724"/>
              <a:ext cx="744474" cy="649986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3599688" y="1601724"/>
              <a:ext cx="1200150" cy="649986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4507992" y="1601724"/>
              <a:ext cx="614934" cy="649986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831080" y="1601724"/>
              <a:ext cx="663701" cy="649986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5202936" y="1601724"/>
              <a:ext cx="1701545" cy="649986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6516624" y="1601724"/>
              <a:ext cx="460997" cy="649986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6685788" y="1601724"/>
              <a:ext cx="631698" cy="649986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7025640" y="1601724"/>
              <a:ext cx="1020318" cy="649986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7658100" y="1601724"/>
              <a:ext cx="460997" cy="649986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7827264" y="1601724"/>
              <a:ext cx="1201674" cy="649986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117347" y="1917191"/>
              <a:ext cx="1523238" cy="649986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1328928" y="1917191"/>
              <a:ext cx="681990" cy="649986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1699259" y="1917191"/>
              <a:ext cx="924306" cy="649986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2311908" y="1917191"/>
              <a:ext cx="1299209" cy="649986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3299459" y="1917191"/>
              <a:ext cx="1151382" cy="649986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4140707" y="1917191"/>
              <a:ext cx="1472946" cy="649986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5303519" y="1917191"/>
              <a:ext cx="1387602" cy="649986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6380988" y="1917191"/>
              <a:ext cx="1149858" cy="649986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7220712" y="1917191"/>
              <a:ext cx="1733550" cy="649986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8566404" y="1917191"/>
              <a:ext cx="462546" cy="649986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117347" y="2232660"/>
              <a:ext cx="1085850" cy="649986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958595" y="2232660"/>
              <a:ext cx="1619250" cy="649986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2331720" y="2232660"/>
              <a:ext cx="1203197" cy="649986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3288792" y="2232660"/>
              <a:ext cx="744474" cy="649986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3787139" y="2232660"/>
              <a:ext cx="892301" cy="649986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4433315" y="2232660"/>
              <a:ext cx="1540002" cy="649986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5727192" y="2232660"/>
              <a:ext cx="843534" cy="649986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324600" y="2232660"/>
              <a:ext cx="517410" cy="649986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6595871" y="2232660"/>
              <a:ext cx="1087374" cy="649986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7437119" y="2232660"/>
              <a:ext cx="1591818" cy="649986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117347" y="2548127"/>
              <a:ext cx="1085850" cy="649986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82980" y="2548127"/>
              <a:ext cx="825245" cy="649986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1589531" y="2548127"/>
              <a:ext cx="793242" cy="649986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2162555" y="2548127"/>
              <a:ext cx="665226" cy="649986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2607564" y="2548127"/>
              <a:ext cx="1703069" cy="649986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4090415" y="2548127"/>
              <a:ext cx="681989" cy="649986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550663" y="2548127"/>
              <a:ext cx="744474" cy="649986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5074919" y="2548127"/>
              <a:ext cx="842010" cy="649986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5529071" y="2548127"/>
              <a:ext cx="460997" cy="649986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5769863" y="2548127"/>
              <a:ext cx="1216914" cy="649986"/>
            </a:xfrm>
            <a:prstGeom prst="rect">
              <a:avLst/>
            </a:prstGeom>
          </p:spPr>
        </p:pic>
        <p:pic>
          <p:nvPicPr>
            <p:cNvPr id="74" name="object 74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6766559" y="2548127"/>
              <a:ext cx="1733550" cy="649986"/>
            </a:xfrm>
            <a:prstGeom prst="rect">
              <a:avLst/>
            </a:prstGeom>
          </p:spPr>
        </p:pic>
        <p:pic>
          <p:nvPicPr>
            <p:cNvPr id="75" name="object 75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8279891" y="2548127"/>
              <a:ext cx="749046" cy="649986"/>
            </a:xfrm>
            <a:prstGeom prst="rect">
              <a:avLst/>
            </a:prstGeom>
          </p:spPr>
        </p:pic>
        <p:pic>
          <p:nvPicPr>
            <p:cNvPr id="76" name="object 76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117347" y="2863595"/>
              <a:ext cx="1491234" cy="649986"/>
            </a:xfrm>
            <a:prstGeom prst="rect">
              <a:avLst/>
            </a:prstGeom>
          </p:spPr>
        </p:pic>
        <p:pic>
          <p:nvPicPr>
            <p:cNvPr id="77" name="object 77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1414272" y="2863595"/>
              <a:ext cx="683514" cy="649986"/>
            </a:xfrm>
            <a:prstGeom prst="rect">
              <a:avLst/>
            </a:prstGeom>
          </p:spPr>
        </p:pic>
        <p:pic>
          <p:nvPicPr>
            <p:cNvPr id="78" name="object 78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1903475" y="2863595"/>
              <a:ext cx="1483614" cy="649986"/>
            </a:xfrm>
            <a:prstGeom prst="rect">
              <a:avLst/>
            </a:prstGeom>
          </p:spPr>
        </p:pic>
        <p:pic>
          <p:nvPicPr>
            <p:cNvPr id="79" name="object 79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3192780" y="2863595"/>
              <a:ext cx="1620773" cy="649986"/>
            </a:xfrm>
            <a:prstGeom prst="rect">
              <a:avLst/>
            </a:prstGeom>
          </p:spPr>
        </p:pic>
        <p:pic>
          <p:nvPicPr>
            <p:cNvPr id="80" name="object 80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4619244" y="2863595"/>
              <a:ext cx="614934" cy="649986"/>
            </a:xfrm>
            <a:prstGeom prst="rect">
              <a:avLst/>
            </a:prstGeom>
          </p:spPr>
        </p:pic>
        <p:pic>
          <p:nvPicPr>
            <p:cNvPr id="81" name="object 81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5039868" y="2863595"/>
              <a:ext cx="2010917" cy="649986"/>
            </a:xfrm>
            <a:prstGeom prst="rect">
              <a:avLst/>
            </a:prstGeom>
          </p:spPr>
        </p:pic>
        <p:pic>
          <p:nvPicPr>
            <p:cNvPr id="82" name="object 82"/>
            <p:cNvPicPr/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6856476" y="2863595"/>
              <a:ext cx="745998" cy="649986"/>
            </a:xfrm>
            <a:prstGeom prst="rect">
              <a:avLst/>
            </a:prstGeom>
          </p:spPr>
        </p:pic>
        <p:pic>
          <p:nvPicPr>
            <p:cNvPr id="83" name="object 83"/>
            <p:cNvPicPr/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7408164" y="2863595"/>
              <a:ext cx="1620774" cy="649986"/>
            </a:xfrm>
            <a:prstGeom prst="rect">
              <a:avLst/>
            </a:prstGeom>
          </p:spPr>
        </p:pic>
        <p:pic>
          <p:nvPicPr>
            <p:cNvPr id="84" name="object 84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117347" y="3179064"/>
              <a:ext cx="1085850" cy="649986"/>
            </a:xfrm>
            <a:prstGeom prst="rect">
              <a:avLst/>
            </a:prstGeom>
          </p:spPr>
        </p:pic>
        <p:pic>
          <p:nvPicPr>
            <p:cNvPr id="85" name="object 85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815339" y="3179064"/>
              <a:ext cx="460997" cy="649986"/>
            </a:xfrm>
            <a:prstGeom prst="rect">
              <a:avLst/>
            </a:prstGeom>
          </p:spPr>
        </p:pic>
        <p:pic>
          <p:nvPicPr>
            <p:cNvPr id="86" name="object 86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1037844" y="3179064"/>
              <a:ext cx="1085850" cy="649986"/>
            </a:xfrm>
            <a:prstGeom prst="rect">
              <a:avLst/>
            </a:prstGeom>
          </p:spPr>
        </p:pic>
        <p:pic>
          <p:nvPicPr>
            <p:cNvPr id="87" name="object 87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1885187" y="3179064"/>
              <a:ext cx="1620774" cy="649986"/>
            </a:xfrm>
            <a:prstGeom prst="rect">
              <a:avLst/>
            </a:prstGeom>
          </p:spPr>
        </p:pic>
        <p:pic>
          <p:nvPicPr>
            <p:cNvPr id="88" name="object 88"/>
            <p:cNvPicPr/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3267455" y="3179064"/>
              <a:ext cx="1151381" cy="649986"/>
            </a:xfrm>
            <a:prstGeom prst="rect">
              <a:avLst/>
            </a:prstGeom>
          </p:spPr>
        </p:pic>
        <p:pic>
          <p:nvPicPr>
            <p:cNvPr id="89" name="object 89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4180332" y="3179064"/>
              <a:ext cx="744474" cy="649986"/>
            </a:xfrm>
            <a:prstGeom prst="rect">
              <a:avLst/>
            </a:prstGeom>
          </p:spPr>
        </p:pic>
        <p:pic>
          <p:nvPicPr>
            <p:cNvPr id="90" name="object 90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686300" y="3179064"/>
              <a:ext cx="744474" cy="649986"/>
            </a:xfrm>
            <a:prstGeom prst="rect">
              <a:avLst/>
            </a:prstGeom>
          </p:spPr>
        </p:pic>
        <p:pic>
          <p:nvPicPr>
            <p:cNvPr id="91" name="object 91"/>
            <p:cNvPicPr/>
            <p:nvPr/>
          </p:nvPicPr>
          <p:blipFill>
            <a:blip r:embed="rId71" cstate="print"/>
            <a:stretch>
              <a:fillRect/>
            </a:stretch>
          </p:blipFill>
          <p:spPr>
            <a:xfrm>
              <a:off x="5192268" y="3179064"/>
              <a:ext cx="1410462" cy="649986"/>
            </a:xfrm>
            <a:prstGeom prst="rect">
              <a:avLst/>
            </a:prstGeom>
          </p:spPr>
        </p:pic>
        <p:pic>
          <p:nvPicPr>
            <p:cNvPr id="92" name="object 92"/>
            <p:cNvPicPr/>
            <p:nvPr/>
          </p:nvPicPr>
          <p:blipFill>
            <a:blip r:embed="rId72" cstate="print"/>
            <a:stretch>
              <a:fillRect/>
            </a:stretch>
          </p:blipFill>
          <p:spPr>
            <a:xfrm>
              <a:off x="6364224" y="3179064"/>
              <a:ext cx="1296162" cy="649986"/>
            </a:xfrm>
            <a:prstGeom prst="rect">
              <a:avLst/>
            </a:prstGeom>
          </p:spPr>
        </p:pic>
        <p:pic>
          <p:nvPicPr>
            <p:cNvPr id="93" name="object 93"/>
            <p:cNvPicPr/>
            <p:nvPr/>
          </p:nvPicPr>
          <p:blipFill>
            <a:blip r:embed="rId73" cstate="print"/>
            <a:stretch>
              <a:fillRect/>
            </a:stretch>
          </p:blipFill>
          <p:spPr>
            <a:xfrm>
              <a:off x="7420355" y="3179064"/>
              <a:ext cx="1102613" cy="649986"/>
            </a:xfrm>
            <a:prstGeom prst="rect">
              <a:avLst/>
            </a:prstGeom>
          </p:spPr>
        </p:pic>
        <p:pic>
          <p:nvPicPr>
            <p:cNvPr id="94" name="object 94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284464" y="3179064"/>
              <a:ext cx="744474" cy="649986"/>
            </a:xfrm>
            <a:prstGeom prst="rect">
              <a:avLst/>
            </a:prstGeom>
          </p:spPr>
        </p:pic>
        <p:pic>
          <p:nvPicPr>
            <p:cNvPr id="95" name="object 95"/>
            <p:cNvPicPr/>
            <p:nvPr/>
          </p:nvPicPr>
          <p:blipFill>
            <a:blip r:embed="rId74" cstate="print"/>
            <a:stretch>
              <a:fillRect/>
            </a:stretch>
          </p:blipFill>
          <p:spPr>
            <a:xfrm>
              <a:off x="117347" y="3494532"/>
              <a:ext cx="1248918" cy="649985"/>
            </a:xfrm>
            <a:prstGeom prst="rect">
              <a:avLst/>
            </a:prstGeom>
          </p:spPr>
        </p:pic>
        <p:pic>
          <p:nvPicPr>
            <p:cNvPr id="96" name="object 96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101851" y="3494532"/>
              <a:ext cx="1200149" cy="649985"/>
            </a:xfrm>
            <a:prstGeom prst="rect">
              <a:avLst/>
            </a:prstGeom>
          </p:spPr>
        </p:pic>
        <p:pic>
          <p:nvPicPr>
            <p:cNvPr id="97" name="object 97"/>
            <p:cNvPicPr/>
            <p:nvPr/>
          </p:nvPicPr>
          <p:blipFill>
            <a:blip r:embed="rId75" cstate="print"/>
            <a:stretch>
              <a:fillRect/>
            </a:stretch>
          </p:blipFill>
          <p:spPr>
            <a:xfrm>
              <a:off x="2037587" y="3494532"/>
              <a:ext cx="1052322" cy="649985"/>
            </a:xfrm>
            <a:prstGeom prst="rect">
              <a:avLst/>
            </a:prstGeom>
          </p:spPr>
        </p:pic>
        <p:pic>
          <p:nvPicPr>
            <p:cNvPr id="98" name="object 98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2702052" y="3494532"/>
              <a:ext cx="460997" cy="649985"/>
            </a:xfrm>
            <a:prstGeom prst="rect">
              <a:avLst/>
            </a:prstGeom>
          </p:spPr>
        </p:pic>
        <p:pic>
          <p:nvPicPr>
            <p:cNvPr id="99" name="object 99"/>
            <p:cNvPicPr/>
            <p:nvPr/>
          </p:nvPicPr>
          <p:blipFill>
            <a:blip r:embed="rId76" cstate="print"/>
            <a:stretch>
              <a:fillRect/>
            </a:stretch>
          </p:blipFill>
          <p:spPr>
            <a:xfrm>
              <a:off x="2900171" y="3494532"/>
              <a:ext cx="1477518" cy="649985"/>
            </a:xfrm>
            <a:prstGeom prst="rect">
              <a:avLst/>
            </a:prstGeom>
          </p:spPr>
        </p:pic>
        <p:pic>
          <p:nvPicPr>
            <p:cNvPr id="100" name="object 10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113276" y="3494532"/>
              <a:ext cx="794765" cy="649985"/>
            </a:xfrm>
            <a:prstGeom prst="rect">
              <a:avLst/>
            </a:prstGeom>
          </p:spPr>
        </p:pic>
        <p:pic>
          <p:nvPicPr>
            <p:cNvPr id="101" name="object 101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645151" y="3494532"/>
              <a:ext cx="663701" cy="649985"/>
            </a:xfrm>
            <a:prstGeom prst="rect">
              <a:avLst/>
            </a:prstGeom>
          </p:spPr>
        </p:pic>
        <p:pic>
          <p:nvPicPr>
            <p:cNvPr id="102" name="object 102"/>
            <p:cNvPicPr/>
            <p:nvPr/>
          </p:nvPicPr>
          <p:blipFill>
            <a:blip r:embed="rId77" cstate="print"/>
            <a:stretch>
              <a:fillRect/>
            </a:stretch>
          </p:blipFill>
          <p:spPr>
            <a:xfrm>
              <a:off x="5044439" y="3494532"/>
              <a:ext cx="1492758" cy="649985"/>
            </a:xfrm>
            <a:prstGeom prst="rect">
              <a:avLst/>
            </a:prstGeom>
          </p:spPr>
        </p:pic>
        <p:pic>
          <p:nvPicPr>
            <p:cNvPr id="103" name="object 103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6272783" y="3494532"/>
              <a:ext cx="681989" cy="649985"/>
            </a:xfrm>
            <a:prstGeom prst="rect">
              <a:avLst/>
            </a:prstGeom>
          </p:spPr>
        </p:pic>
        <p:pic>
          <p:nvPicPr>
            <p:cNvPr id="104" name="object 104"/>
            <p:cNvPicPr/>
            <p:nvPr/>
          </p:nvPicPr>
          <p:blipFill>
            <a:blip r:embed="rId78" cstate="print"/>
            <a:stretch>
              <a:fillRect/>
            </a:stretch>
          </p:blipFill>
          <p:spPr>
            <a:xfrm>
              <a:off x="6690359" y="3494532"/>
              <a:ext cx="1021842" cy="649985"/>
            </a:xfrm>
            <a:prstGeom prst="rect">
              <a:avLst/>
            </a:prstGeom>
          </p:spPr>
        </p:pic>
        <p:pic>
          <p:nvPicPr>
            <p:cNvPr id="105" name="object 105"/>
            <p:cNvPicPr/>
            <p:nvPr/>
          </p:nvPicPr>
          <p:blipFill>
            <a:blip r:embed="rId79" cstate="print"/>
            <a:stretch>
              <a:fillRect/>
            </a:stretch>
          </p:blipFill>
          <p:spPr>
            <a:xfrm>
              <a:off x="7447788" y="3494532"/>
              <a:ext cx="628650" cy="649985"/>
            </a:xfrm>
            <a:prstGeom prst="rect">
              <a:avLst/>
            </a:prstGeom>
          </p:spPr>
        </p:pic>
        <p:pic>
          <p:nvPicPr>
            <p:cNvPr id="106" name="object 106"/>
            <p:cNvPicPr/>
            <p:nvPr/>
          </p:nvPicPr>
          <p:blipFill>
            <a:blip r:embed="rId80" cstate="print"/>
            <a:stretch>
              <a:fillRect/>
            </a:stretch>
          </p:blipFill>
          <p:spPr>
            <a:xfrm>
              <a:off x="7812024" y="3494532"/>
              <a:ext cx="1216914" cy="649985"/>
            </a:xfrm>
            <a:prstGeom prst="rect">
              <a:avLst/>
            </a:prstGeom>
          </p:spPr>
        </p:pic>
        <p:pic>
          <p:nvPicPr>
            <p:cNvPr id="107" name="object 107"/>
            <p:cNvPicPr/>
            <p:nvPr/>
          </p:nvPicPr>
          <p:blipFill>
            <a:blip r:embed="rId81" cstate="print"/>
            <a:stretch>
              <a:fillRect/>
            </a:stretch>
          </p:blipFill>
          <p:spPr>
            <a:xfrm>
              <a:off x="117347" y="3803904"/>
              <a:ext cx="1619250" cy="648462"/>
            </a:xfrm>
            <a:prstGeom prst="rect">
              <a:avLst/>
            </a:prstGeom>
          </p:spPr>
        </p:pic>
        <p:pic>
          <p:nvPicPr>
            <p:cNvPr id="108" name="object 108"/>
            <p:cNvPicPr/>
            <p:nvPr/>
          </p:nvPicPr>
          <p:blipFill>
            <a:blip r:embed="rId82" cstate="print"/>
            <a:stretch>
              <a:fillRect/>
            </a:stretch>
          </p:blipFill>
          <p:spPr>
            <a:xfrm>
              <a:off x="1351787" y="3803904"/>
              <a:ext cx="677418" cy="648462"/>
            </a:xfrm>
            <a:prstGeom prst="rect">
              <a:avLst/>
            </a:prstGeom>
          </p:spPr>
        </p:pic>
        <p:pic>
          <p:nvPicPr>
            <p:cNvPr id="109" name="object 109"/>
            <p:cNvPicPr/>
            <p:nvPr/>
          </p:nvPicPr>
          <p:blipFill>
            <a:blip r:embed="rId83" cstate="print"/>
            <a:stretch>
              <a:fillRect/>
            </a:stretch>
          </p:blipFill>
          <p:spPr>
            <a:xfrm>
              <a:off x="1644395" y="3803904"/>
              <a:ext cx="1050797" cy="648462"/>
            </a:xfrm>
            <a:prstGeom prst="rect">
              <a:avLst/>
            </a:prstGeom>
          </p:spPr>
        </p:pic>
        <p:pic>
          <p:nvPicPr>
            <p:cNvPr id="110" name="object 110"/>
            <p:cNvPicPr/>
            <p:nvPr/>
          </p:nvPicPr>
          <p:blipFill>
            <a:blip r:embed="rId84" cstate="print"/>
            <a:stretch>
              <a:fillRect/>
            </a:stretch>
          </p:blipFill>
          <p:spPr>
            <a:xfrm>
              <a:off x="2380487" y="3803904"/>
              <a:ext cx="1067562" cy="648462"/>
            </a:xfrm>
            <a:prstGeom prst="rect">
              <a:avLst/>
            </a:prstGeom>
          </p:spPr>
        </p:pic>
        <p:pic>
          <p:nvPicPr>
            <p:cNvPr id="111" name="object 111"/>
            <p:cNvPicPr/>
            <p:nvPr/>
          </p:nvPicPr>
          <p:blipFill>
            <a:blip r:embed="rId82" cstate="print"/>
            <a:stretch>
              <a:fillRect/>
            </a:stretch>
          </p:blipFill>
          <p:spPr>
            <a:xfrm>
              <a:off x="3063240" y="3803904"/>
              <a:ext cx="677417" cy="648462"/>
            </a:xfrm>
            <a:prstGeom prst="rect">
              <a:avLst/>
            </a:prstGeom>
          </p:spPr>
        </p:pic>
        <p:pic>
          <p:nvPicPr>
            <p:cNvPr id="112" name="object 112"/>
            <p:cNvPicPr/>
            <p:nvPr/>
          </p:nvPicPr>
          <p:blipFill>
            <a:blip r:embed="rId85" cstate="print"/>
            <a:stretch>
              <a:fillRect/>
            </a:stretch>
          </p:blipFill>
          <p:spPr>
            <a:xfrm>
              <a:off x="3355847" y="3803904"/>
              <a:ext cx="611886" cy="648462"/>
            </a:xfrm>
            <a:prstGeom prst="rect">
              <a:avLst/>
            </a:prstGeom>
          </p:spPr>
        </p:pic>
        <p:pic>
          <p:nvPicPr>
            <p:cNvPr id="113" name="object 113"/>
            <p:cNvPicPr/>
            <p:nvPr/>
          </p:nvPicPr>
          <p:blipFill>
            <a:blip r:embed="rId86" cstate="print"/>
            <a:stretch>
              <a:fillRect/>
            </a:stretch>
          </p:blipFill>
          <p:spPr>
            <a:xfrm>
              <a:off x="3656076" y="3803904"/>
              <a:ext cx="1261110" cy="648462"/>
            </a:xfrm>
            <a:prstGeom prst="rect">
              <a:avLst/>
            </a:prstGeom>
          </p:spPr>
        </p:pic>
        <p:pic>
          <p:nvPicPr>
            <p:cNvPr id="114" name="object 114"/>
            <p:cNvPicPr/>
            <p:nvPr/>
          </p:nvPicPr>
          <p:blipFill>
            <a:blip r:embed="rId87" cstate="print"/>
            <a:stretch>
              <a:fillRect/>
            </a:stretch>
          </p:blipFill>
          <p:spPr>
            <a:xfrm>
              <a:off x="4605527" y="3803904"/>
              <a:ext cx="1197102" cy="648462"/>
            </a:xfrm>
            <a:prstGeom prst="rect">
              <a:avLst/>
            </a:prstGeom>
          </p:spPr>
        </p:pic>
        <p:pic>
          <p:nvPicPr>
            <p:cNvPr id="115" name="object 115"/>
            <p:cNvPicPr/>
            <p:nvPr/>
          </p:nvPicPr>
          <p:blipFill>
            <a:blip r:embed="rId88" cstate="print"/>
            <a:stretch>
              <a:fillRect/>
            </a:stretch>
          </p:blipFill>
          <p:spPr>
            <a:xfrm>
              <a:off x="5490971" y="3803904"/>
              <a:ext cx="951738" cy="648462"/>
            </a:xfrm>
            <a:prstGeom prst="rect">
              <a:avLst/>
            </a:prstGeom>
          </p:spPr>
        </p:pic>
        <p:pic>
          <p:nvPicPr>
            <p:cNvPr id="116" name="object 116"/>
            <p:cNvPicPr/>
            <p:nvPr/>
          </p:nvPicPr>
          <p:blipFill>
            <a:blip r:embed="rId89" cstate="print"/>
            <a:stretch>
              <a:fillRect/>
            </a:stretch>
          </p:blipFill>
          <p:spPr>
            <a:xfrm>
              <a:off x="6131051" y="3803904"/>
              <a:ext cx="1780794" cy="648462"/>
            </a:xfrm>
            <a:prstGeom prst="rect">
              <a:avLst/>
            </a:prstGeom>
          </p:spPr>
        </p:pic>
        <p:pic>
          <p:nvPicPr>
            <p:cNvPr id="117" name="object 117"/>
            <p:cNvPicPr/>
            <p:nvPr/>
          </p:nvPicPr>
          <p:blipFill>
            <a:blip r:embed="rId90" cstate="print"/>
            <a:stretch>
              <a:fillRect/>
            </a:stretch>
          </p:blipFill>
          <p:spPr>
            <a:xfrm>
              <a:off x="7527036" y="3803904"/>
              <a:ext cx="457974" cy="648462"/>
            </a:xfrm>
            <a:prstGeom prst="rect">
              <a:avLst/>
            </a:prstGeom>
          </p:spPr>
        </p:pic>
      </p:grpSp>
      <p:sp>
        <p:nvSpPr>
          <p:cNvPr id="118" name="object 118"/>
          <p:cNvSpPr txBox="1"/>
          <p:nvPr/>
        </p:nvSpPr>
        <p:spPr>
          <a:xfrm>
            <a:off x="286918" y="1042543"/>
            <a:ext cx="8551545" cy="3210560"/>
          </a:xfrm>
          <a:prstGeom prst="rect">
            <a:avLst/>
          </a:prstGeom>
        </p:spPr>
        <p:txBody>
          <a:bodyPr wrap="square" lIns="0" tIns="48895" rIns="0" bIns="0" rtlCol="0" vert="horz">
            <a:spAutoFit/>
          </a:bodyPr>
          <a:lstStyle/>
          <a:p>
            <a:pPr algn="just" marL="12700" marR="5080">
              <a:lnSpc>
                <a:spcPct val="89800"/>
              </a:lnSpc>
              <a:spcBef>
                <a:spcPts val="385"/>
              </a:spcBef>
            </a:pPr>
            <a:r>
              <a:rPr dirty="0" sz="2300">
                <a:latin typeface="Times New Roman"/>
                <a:cs typeface="Times New Roman"/>
              </a:rPr>
              <a:t>Frequency-division </a:t>
            </a:r>
            <a:r>
              <a:rPr dirty="0" sz="2300" spc="-5">
                <a:latin typeface="Times New Roman"/>
                <a:cs typeface="Times New Roman"/>
              </a:rPr>
              <a:t>multiplexing </a:t>
            </a:r>
            <a:r>
              <a:rPr dirty="0" sz="2300">
                <a:latin typeface="Times New Roman"/>
                <a:cs typeface="Times New Roman"/>
              </a:rPr>
              <a:t>(FDM) </a:t>
            </a:r>
            <a:r>
              <a:rPr dirty="0" sz="2300" spc="-5">
                <a:latin typeface="Times New Roman"/>
                <a:cs typeface="Times New Roman"/>
              </a:rPr>
              <a:t>is an </a:t>
            </a:r>
            <a:r>
              <a:rPr dirty="0" sz="2300">
                <a:latin typeface="Times New Roman"/>
                <a:cs typeface="Times New Roman"/>
              </a:rPr>
              <a:t>analog technique </a:t>
            </a:r>
            <a:r>
              <a:rPr dirty="0" sz="2300" spc="-5">
                <a:latin typeface="Times New Roman"/>
                <a:cs typeface="Times New Roman"/>
              </a:rPr>
              <a:t>that </a:t>
            </a:r>
            <a:r>
              <a:rPr dirty="0" sz="2300">
                <a:latin typeface="Times New Roman"/>
                <a:cs typeface="Times New Roman"/>
              </a:rPr>
              <a:t>can </a:t>
            </a:r>
            <a:r>
              <a:rPr dirty="0" sz="2300" spc="5">
                <a:latin typeface="Times New Roman"/>
                <a:cs typeface="Times New Roman"/>
              </a:rPr>
              <a:t> </a:t>
            </a:r>
            <a:r>
              <a:rPr dirty="0" sz="2300">
                <a:latin typeface="Times New Roman"/>
                <a:cs typeface="Times New Roman"/>
              </a:rPr>
              <a:t>be </a:t>
            </a:r>
            <a:r>
              <a:rPr dirty="0" sz="2300" spc="-5">
                <a:latin typeface="Times New Roman"/>
                <a:cs typeface="Times New Roman"/>
              </a:rPr>
              <a:t>applied </a:t>
            </a:r>
            <a:r>
              <a:rPr dirty="0" sz="2300">
                <a:latin typeface="Times New Roman"/>
                <a:cs typeface="Times New Roman"/>
              </a:rPr>
              <a:t>when the bandwidth </a:t>
            </a:r>
            <a:r>
              <a:rPr dirty="0" sz="2300" spc="-10">
                <a:latin typeface="Times New Roman"/>
                <a:cs typeface="Times New Roman"/>
              </a:rPr>
              <a:t>of </a:t>
            </a:r>
            <a:r>
              <a:rPr dirty="0" sz="2300">
                <a:latin typeface="Times New Roman"/>
                <a:cs typeface="Times New Roman"/>
              </a:rPr>
              <a:t>a </a:t>
            </a:r>
            <a:r>
              <a:rPr dirty="0" sz="2300" spc="-5">
                <a:latin typeface="Times New Roman"/>
                <a:cs typeface="Times New Roman"/>
              </a:rPr>
              <a:t>link </a:t>
            </a:r>
            <a:r>
              <a:rPr dirty="0" sz="2300">
                <a:latin typeface="Times New Roman"/>
                <a:cs typeface="Times New Roman"/>
              </a:rPr>
              <a:t>(in </a:t>
            </a:r>
            <a:r>
              <a:rPr dirty="0" sz="2300" spc="-5">
                <a:latin typeface="Times New Roman"/>
                <a:cs typeface="Times New Roman"/>
              </a:rPr>
              <a:t>hertz) is </a:t>
            </a:r>
            <a:r>
              <a:rPr dirty="0" sz="2300">
                <a:latin typeface="Times New Roman"/>
                <a:cs typeface="Times New Roman"/>
              </a:rPr>
              <a:t>greater </a:t>
            </a:r>
            <a:r>
              <a:rPr dirty="0" sz="2300" spc="-5">
                <a:latin typeface="Times New Roman"/>
                <a:cs typeface="Times New Roman"/>
              </a:rPr>
              <a:t>than </a:t>
            </a:r>
            <a:r>
              <a:rPr dirty="0" sz="2300">
                <a:latin typeface="Times New Roman"/>
                <a:cs typeface="Times New Roman"/>
              </a:rPr>
              <a:t>the </a:t>
            </a:r>
            <a:r>
              <a:rPr dirty="0" sz="2300" spc="5">
                <a:latin typeface="Times New Roman"/>
                <a:cs typeface="Times New Roman"/>
              </a:rPr>
              <a:t> </a:t>
            </a:r>
            <a:r>
              <a:rPr dirty="0" sz="2300" spc="-5">
                <a:latin typeface="Times New Roman"/>
                <a:cs typeface="Times New Roman"/>
              </a:rPr>
              <a:t>combined </a:t>
            </a:r>
            <a:r>
              <a:rPr dirty="0" sz="2300">
                <a:latin typeface="Times New Roman"/>
                <a:cs typeface="Times New Roman"/>
              </a:rPr>
              <a:t>bandwidths </a:t>
            </a:r>
            <a:r>
              <a:rPr dirty="0" sz="2300" spc="-10">
                <a:latin typeface="Times New Roman"/>
                <a:cs typeface="Times New Roman"/>
              </a:rPr>
              <a:t>of </a:t>
            </a:r>
            <a:r>
              <a:rPr dirty="0" sz="2300">
                <a:latin typeface="Times New Roman"/>
                <a:cs typeface="Times New Roman"/>
              </a:rPr>
              <a:t>the signals </a:t>
            </a:r>
            <a:r>
              <a:rPr dirty="0" sz="2300" spc="-5">
                <a:latin typeface="Times New Roman"/>
                <a:cs typeface="Times New Roman"/>
              </a:rPr>
              <a:t>to </a:t>
            </a:r>
            <a:r>
              <a:rPr dirty="0" sz="2300">
                <a:latin typeface="Times New Roman"/>
                <a:cs typeface="Times New Roman"/>
              </a:rPr>
              <a:t>be </a:t>
            </a:r>
            <a:r>
              <a:rPr dirty="0" sz="2300" spc="-5">
                <a:latin typeface="Times New Roman"/>
                <a:cs typeface="Times New Roman"/>
              </a:rPr>
              <a:t>transmitted. </a:t>
            </a:r>
            <a:r>
              <a:rPr dirty="0" sz="2300">
                <a:latin typeface="Times New Roman"/>
                <a:cs typeface="Times New Roman"/>
              </a:rPr>
              <a:t>In </a:t>
            </a:r>
            <a:r>
              <a:rPr dirty="0" sz="2300" spc="-5">
                <a:latin typeface="Times New Roman"/>
                <a:cs typeface="Times New Roman"/>
              </a:rPr>
              <a:t>FDM, </a:t>
            </a:r>
            <a:r>
              <a:rPr dirty="0" sz="2300">
                <a:latin typeface="Times New Roman"/>
                <a:cs typeface="Times New Roman"/>
              </a:rPr>
              <a:t>signals </a:t>
            </a:r>
            <a:r>
              <a:rPr dirty="0" sz="2300" spc="5">
                <a:latin typeface="Times New Roman"/>
                <a:cs typeface="Times New Roman"/>
              </a:rPr>
              <a:t> </a:t>
            </a:r>
            <a:r>
              <a:rPr dirty="0" sz="2300" spc="-5">
                <a:latin typeface="Times New Roman"/>
                <a:cs typeface="Times New Roman"/>
              </a:rPr>
              <a:t>generated </a:t>
            </a:r>
            <a:r>
              <a:rPr dirty="0" sz="2300">
                <a:latin typeface="Times New Roman"/>
                <a:cs typeface="Times New Roman"/>
              </a:rPr>
              <a:t>by each sending device </a:t>
            </a:r>
            <a:r>
              <a:rPr dirty="0" sz="2300" spc="-5">
                <a:latin typeface="Times New Roman"/>
                <a:cs typeface="Times New Roman"/>
              </a:rPr>
              <a:t>modulate different </a:t>
            </a:r>
            <a:r>
              <a:rPr dirty="0" sz="2300">
                <a:latin typeface="Times New Roman"/>
                <a:cs typeface="Times New Roman"/>
              </a:rPr>
              <a:t>carrier </a:t>
            </a:r>
            <a:r>
              <a:rPr dirty="0" sz="2300" spc="-5">
                <a:latin typeface="Times New Roman"/>
                <a:cs typeface="Times New Roman"/>
              </a:rPr>
              <a:t>frequencies. </a:t>
            </a:r>
            <a:r>
              <a:rPr dirty="0" sz="2300" spc="-560">
                <a:latin typeface="Times New Roman"/>
                <a:cs typeface="Times New Roman"/>
              </a:rPr>
              <a:t> </a:t>
            </a:r>
            <a:r>
              <a:rPr dirty="0" sz="2300">
                <a:latin typeface="Times New Roman"/>
                <a:cs typeface="Times New Roman"/>
              </a:rPr>
              <a:t>These</a:t>
            </a:r>
            <a:r>
              <a:rPr dirty="0" sz="2300" spc="545">
                <a:latin typeface="Times New Roman"/>
                <a:cs typeface="Times New Roman"/>
              </a:rPr>
              <a:t> </a:t>
            </a:r>
            <a:r>
              <a:rPr dirty="0" sz="2300" spc="-5">
                <a:latin typeface="Times New Roman"/>
                <a:cs typeface="Times New Roman"/>
              </a:rPr>
              <a:t>modulated</a:t>
            </a:r>
            <a:r>
              <a:rPr dirty="0" sz="2300" spc="540">
                <a:latin typeface="Times New Roman"/>
                <a:cs typeface="Times New Roman"/>
              </a:rPr>
              <a:t> </a:t>
            </a:r>
            <a:r>
              <a:rPr dirty="0" sz="2300">
                <a:latin typeface="Times New Roman"/>
                <a:cs typeface="Times New Roman"/>
              </a:rPr>
              <a:t>signals</a:t>
            </a:r>
            <a:r>
              <a:rPr dirty="0" sz="2300" spc="555">
                <a:latin typeface="Times New Roman"/>
                <a:cs typeface="Times New Roman"/>
              </a:rPr>
              <a:t> </a:t>
            </a:r>
            <a:r>
              <a:rPr dirty="0" sz="2300">
                <a:latin typeface="Times New Roman"/>
                <a:cs typeface="Times New Roman"/>
              </a:rPr>
              <a:t>are</a:t>
            </a:r>
            <a:r>
              <a:rPr dirty="0" sz="2300" spc="535">
                <a:latin typeface="Times New Roman"/>
                <a:cs typeface="Times New Roman"/>
              </a:rPr>
              <a:t> </a:t>
            </a:r>
            <a:r>
              <a:rPr dirty="0" sz="2300">
                <a:latin typeface="Times New Roman"/>
                <a:cs typeface="Times New Roman"/>
              </a:rPr>
              <a:t>then</a:t>
            </a:r>
            <a:r>
              <a:rPr dirty="0" sz="2300" spc="540">
                <a:latin typeface="Times New Roman"/>
                <a:cs typeface="Times New Roman"/>
              </a:rPr>
              <a:t> </a:t>
            </a:r>
            <a:r>
              <a:rPr dirty="0" sz="2300" spc="-5">
                <a:latin typeface="Times New Roman"/>
                <a:cs typeface="Times New Roman"/>
              </a:rPr>
              <a:t>combined</a:t>
            </a:r>
            <a:r>
              <a:rPr dirty="0" sz="2300" spc="550">
                <a:latin typeface="Times New Roman"/>
                <a:cs typeface="Times New Roman"/>
              </a:rPr>
              <a:t> </a:t>
            </a:r>
            <a:r>
              <a:rPr dirty="0" sz="2300">
                <a:latin typeface="Times New Roman"/>
                <a:cs typeface="Times New Roman"/>
              </a:rPr>
              <a:t>into</a:t>
            </a:r>
            <a:r>
              <a:rPr dirty="0" sz="2300" spc="540">
                <a:latin typeface="Times New Roman"/>
                <a:cs typeface="Times New Roman"/>
              </a:rPr>
              <a:t> </a:t>
            </a:r>
            <a:r>
              <a:rPr dirty="0" sz="2300">
                <a:latin typeface="Times New Roman"/>
                <a:cs typeface="Times New Roman"/>
              </a:rPr>
              <a:t>a</a:t>
            </a:r>
            <a:r>
              <a:rPr dirty="0" sz="2300" spc="540">
                <a:latin typeface="Times New Roman"/>
                <a:cs typeface="Times New Roman"/>
              </a:rPr>
              <a:t> </a:t>
            </a:r>
            <a:r>
              <a:rPr dirty="0" sz="2300">
                <a:latin typeface="Times New Roman"/>
                <a:cs typeface="Times New Roman"/>
              </a:rPr>
              <a:t>single</a:t>
            </a:r>
            <a:r>
              <a:rPr dirty="0" sz="2300" spc="545">
                <a:latin typeface="Times New Roman"/>
                <a:cs typeface="Times New Roman"/>
              </a:rPr>
              <a:t> </a:t>
            </a:r>
            <a:r>
              <a:rPr dirty="0" sz="2300">
                <a:latin typeface="Times New Roman"/>
                <a:cs typeface="Times New Roman"/>
              </a:rPr>
              <a:t>composite </a:t>
            </a:r>
            <a:r>
              <a:rPr dirty="0" sz="2300" spc="-565">
                <a:latin typeface="Times New Roman"/>
                <a:cs typeface="Times New Roman"/>
              </a:rPr>
              <a:t> </a:t>
            </a:r>
            <a:r>
              <a:rPr dirty="0" sz="2300">
                <a:latin typeface="Times New Roman"/>
                <a:cs typeface="Times New Roman"/>
              </a:rPr>
              <a:t>signal</a:t>
            </a:r>
            <a:r>
              <a:rPr dirty="0" sz="2300" spc="5">
                <a:latin typeface="Times New Roman"/>
                <a:cs typeface="Times New Roman"/>
              </a:rPr>
              <a:t> </a:t>
            </a:r>
            <a:r>
              <a:rPr dirty="0" sz="2300" spc="-5">
                <a:latin typeface="Times New Roman"/>
                <a:cs typeface="Times New Roman"/>
              </a:rPr>
              <a:t>that</a:t>
            </a:r>
            <a:r>
              <a:rPr dirty="0" sz="2300">
                <a:latin typeface="Times New Roman"/>
                <a:cs typeface="Times New Roman"/>
              </a:rPr>
              <a:t> </a:t>
            </a:r>
            <a:r>
              <a:rPr dirty="0" sz="2300" spc="-5">
                <a:latin typeface="Times New Roman"/>
                <a:cs typeface="Times New Roman"/>
              </a:rPr>
              <a:t>can</a:t>
            </a:r>
            <a:r>
              <a:rPr dirty="0" sz="2300">
                <a:latin typeface="Times New Roman"/>
                <a:cs typeface="Times New Roman"/>
              </a:rPr>
              <a:t> be</a:t>
            </a:r>
            <a:r>
              <a:rPr dirty="0" sz="2300" spc="5">
                <a:latin typeface="Times New Roman"/>
                <a:cs typeface="Times New Roman"/>
              </a:rPr>
              <a:t> </a:t>
            </a:r>
            <a:r>
              <a:rPr dirty="0" sz="2300">
                <a:latin typeface="Times New Roman"/>
                <a:cs typeface="Times New Roman"/>
              </a:rPr>
              <a:t>transported</a:t>
            </a:r>
            <a:r>
              <a:rPr dirty="0" sz="2300" spc="5">
                <a:latin typeface="Times New Roman"/>
                <a:cs typeface="Times New Roman"/>
              </a:rPr>
              <a:t> </a:t>
            </a:r>
            <a:r>
              <a:rPr dirty="0" sz="2300">
                <a:latin typeface="Times New Roman"/>
                <a:cs typeface="Times New Roman"/>
              </a:rPr>
              <a:t>by</a:t>
            </a:r>
            <a:r>
              <a:rPr dirty="0" sz="2300" spc="5">
                <a:latin typeface="Times New Roman"/>
                <a:cs typeface="Times New Roman"/>
              </a:rPr>
              <a:t> </a:t>
            </a:r>
            <a:r>
              <a:rPr dirty="0" sz="2300">
                <a:latin typeface="Times New Roman"/>
                <a:cs typeface="Times New Roman"/>
              </a:rPr>
              <a:t>the</a:t>
            </a:r>
            <a:r>
              <a:rPr dirty="0" sz="2300" spc="5">
                <a:latin typeface="Times New Roman"/>
                <a:cs typeface="Times New Roman"/>
              </a:rPr>
              <a:t> </a:t>
            </a:r>
            <a:r>
              <a:rPr dirty="0" sz="2300" spc="-5">
                <a:latin typeface="Times New Roman"/>
                <a:cs typeface="Times New Roman"/>
              </a:rPr>
              <a:t>link.</a:t>
            </a:r>
            <a:r>
              <a:rPr dirty="0" sz="2300">
                <a:latin typeface="Times New Roman"/>
                <a:cs typeface="Times New Roman"/>
              </a:rPr>
              <a:t> Carrier</a:t>
            </a:r>
            <a:r>
              <a:rPr dirty="0" sz="2300" spc="5">
                <a:latin typeface="Times New Roman"/>
                <a:cs typeface="Times New Roman"/>
              </a:rPr>
              <a:t> </a:t>
            </a:r>
            <a:r>
              <a:rPr dirty="0" sz="2300" spc="-5">
                <a:latin typeface="Times New Roman"/>
                <a:cs typeface="Times New Roman"/>
              </a:rPr>
              <a:t>frequencies</a:t>
            </a:r>
            <a:r>
              <a:rPr dirty="0" sz="2300">
                <a:latin typeface="Times New Roman"/>
                <a:cs typeface="Times New Roman"/>
              </a:rPr>
              <a:t> are </a:t>
            </a:r>
            <a:r>
              <a:rPr dirty="0" sz="2300" spc="5">
                <a:latin typeface="Times New Roman"/>
                <a:cs typeface="Times New Roman"/>
              </a:rPr>
              <a:t> </a:t>
            </a:r>
            <a:r>
              <a:rPr dirty="0" sz="2300">
                <a:latin typeface="Times New Roman"/>
                <a:cs typeface="Times New Roman"/>
              </a:rPr>
              <a:t>separated</a:t>
            </a:r>
            <a:r>
              <a:rPr dirty="0" sz="2300" spc="5">
                <a:latin typeface="Times New Roman"/>
                <a:cs typeface="Times New Roman"/>
              </a:rPr>
              <a:t> by</a:t>
            </a:r>
            <a:r>
              <a:rPr dirty="0" sz="2300" spc="10">
                <a:latin typeface="Times New Roman"/>
                <a:cs typeface="Times New Roman"/>
              </a:rPr>
              <a:t> </a:t>
            </a:r>
            <a:r>
              <a:rPr dirty="0" sz="2300" spc="-10">
                <a:latin typeface="Times New Roman"/>
                <a:cs typeface="Times New Roman"/>
              </a:rPr>
              <a:t>sufficient</a:t>
            </a:r>
            <a:r>
              <a:rPr dirty="0" sz="2300" spc="-5">
                <a:latin typeface="Times New Roman"/>
                <a:cs typeface="Times New Roman"/>
              </a:rPr>
              <a:t> </a:t>
            </a:r>
            <a:r>
              <a:rPr dirty="0" sz="2300">
                <a:latin typeface="Times New Roman"/>
                <a:cs typeface="Times New Roman"/>
              </a:rPr>
              <a:t>bandwidth</a:t>
            </a:r>
            <a:r>
              <a:rPr dirty="0" sz="2300" spc="5">
                <a:latin typeface="Times New Roman"/>
                <a:cs typeface="Times New Roman"/>
              </a:rPr>
              <a:t> </a:t>
            </a:r>
            <a:r>
              <a:rPr dirty="0" sz="2300" spc="-5">
                <a:latin typeface="Times New Roman"/>
                <a:cs typeface="Times New Roman"/>
              </a:rPr>
              <a:t>to</a:t>
            </a:r>
            <a:r>
              <a:rPr dirty="0" sz="2300">
                <a:latin typeface="Times New Roman"/>
                <a:cs typeface="Times New Roman"/>
              </a:rPr>
              <a:t> </a:t>
            </a:r>
            <a:r>
              <a:rPr dirty="0" sz="2300" spc="-5">
                <a:latin typeface="Times New Roman"/>
                <a:cs typeface="Times New Roman"/>
              </a:rPr>
              <a:t>accommodate</a:t>
            </a:r>
            <a:r>
              <a:rPr dirty="0" sz="2300" spc="565">
                <a:latin typeface="Times New Roman"/>
                <a:cs typeface="Times New Roman"/>
              </a:rPr>
              <a:t> </a:t>
            </a:r>
            <a:r>
              <a:rPr dirty="0" sz="2300">
                <a:latin typeface="Times New Roman"/>
                <a:cs typeface="Times New Roman"/>
              </a:rPr>
              <a:t>the</a:t>
            </a:r>
            <a:r>
              <a:rPr dirty="0" sz="2300" spc="575">
                <a:latin typeface="Times New Roman"/>
                <a:cs typeface="Times New Roman"/>
              </a:rPr>
              <a:t> </a:t>
            </a:r>
            <a:r>
              <a:rPr dirty="0" sz="2300" spc="-5">
                <a:latin typeface="Times New Roman"/>
                <a:cs typeface="Times New Roman"/>
              </a:rPr>
              <a:t>modulated </a:t>
            </a:r>
            <a:r>
              <a:rPr dirty="0" sz="2300">
                <a:latin typeface="Times New Roman"/>
                <a:cs typeface="Times New Roman"/>
              </a:rPr>
              <a:t> signal.</a:t>
            </a:r>
            <a:r>
              <a:rPr dirty="0" sz="2300" spc="5">
                <a:latin typeface="Times New Roman"/>
                <a:cs typeface="Times New Roman"/>
              </a:rPr>
              <a:t> </a:t>
            </a:r>
            <a:r>
              <a:rPr dirty="0" sz="2300">
                <a:latin typeface="Times New Roman"/>
                <a:cs typeface="Times New Roman"/>
              </a:rPr>
              <a:t>These</a:t>
            </a:r>
            <a:r>
              <a:rPr dirty="0" sz="2300" spc="5">
                <a:latin typeface="Times New Roman"/>
                <a:cs typeface="Times New Roman"/>
              </a:rPr>
              <a:t> </a:t>
            </a:r>
            <a:r>
              <a:rPr dirty="0" sz="2300">
                <a:latin typeface="Times New Roman"/>
                <a:cs typeface="Times New Roman"/>
              </a:rPr>
              <a:t>bandwidth</a:t>
            </a:r>
            <a:r>
              <a:rPr dirty="0" sz="2300" spc="5">
                <a:latin typeface="Times New Roman"/>
                <a:cs typeface="Times New Roman"/>
              </a:rPr>
              <a:t> </a:t>
            </a:r>
            <a:r>
              <a:rPr dirty="0" sz="2300">
                <a:latin typeface="Times New Roman"/>
                <a:cs typeface="Times New Roman"/>
              </a:rPr>
              <a:t>ranges</a:t>
            </a:r>
            <a:r>
              <a:rPr dirty="0" sz="2300" spc="5">
                <a:latin typeface="Times New Roman"/>
                <a:cs typeface="Times New Roman"/>
              </a:rPr>
              <a:t> </a:t>
            </a:r>
            <a:r>
              <a:rPr dirty="0" sz="2300">
                <a:latin typeface="Times New Roman"/>
                <a:cs typeface="Times New Roman"/>
              </a:rPr>
              <a:t>are</a:t>
            </a:r>
            <a:r>
              <a:rPr dirty="0" sz="2300" spc="5">
                <a:latin typeface="Times New Roman"/>
                <a:cs typeface="Times New Roman"/>
              </a:rPr>
              <a:t> </a:t>
            </a:r>
            <a:r>
              <a:rPr dirty="0" sz="2300">
                <a:latin typeface="Times New Roman"/>
                <a:cs typeface="Times New Roman"/>
              </a:rPr>
              <a:t>the</a:t>
            </a:r>
            <a:r>
              <a:rPr dirty="0" sz="2300" spc="5">
                <a:latin typeface="Times New Roman"/>
                <a:cs typeface="Times New Roman"/>
              </a:rPr>
              <a:t> </a:t>
            </a:r>
            <a:r>
              <a:rPr dirty="0" sz="2300">
                <a:latin typeface="Times New Roman"/>
                <a:cs typeface="Times New Roman"/>
              </a:rPr>
              <a:t>channels</a:t>
            </a:r>
            <a:r>
              <a:rPr dirty="0" sz="2300" spc="5">
                <a:latin typeface="Times New Roman"/>
                <a:cs typeface="Times New Roman"/>
              </a:rPr>
              <a:t> </a:t>
            </a:r>
            <a:r>
              <a:rPr dirty="0" sz="2300" spc="-5">
                <a:latin typeface="Times New Roman"/>
                <a:cs typeface="Times New Roman"/>
              </a:rPr>
              <a:t>through</a:t>
            </a:r>
            <a:r>
              <a:rPr dirty="0" sz="2300">
                <a:latin typeface="Times New Roman"/>
                <a:cs typeface="Times New Roman"/>
              </a:rPr>
              <a:t> which</a:t>
            </a:r>
            <a:r>
              <a:rPr dirty="0" sz="2300" spc="5">
                <a:latin typeface="Times New Roman"/>
                <a:cs typeface="Times New Roman"/>
              </a:rPr>
              <a:t> </a:t>
            </a:r>
            <a:r>
              <a:rPr dirty="0" sz="2300">
                <a:latin typeface="Times New Roman"/>
                <a:cs typeface="Times New Roman"/>
              </a:rPr>
              <a:t>the </a:t>
            </a:r>
            <a:r>
              <a:rPr dirty="0" sz="2300" spc="-560">
                <a:latin typeface="Times New Roman"/>
                <a:cs typeface="Times New Roman"/>
              </a:rPr>
              <a:t> </a:t>
            </a:r>
            <a:r>
              <a:rPr dirty="0" sz="2300">
                <a:latin typeface="Times New Roman"/>
                <a:cs typeface="Times New Roman"/>
              </a:rPr>
              <a:t>various signals </a:t>
            </a:r>
            <a:r>
              <a:rPr dirty="0" sz="2300" spc="-5">
                <a:latin typeface="Times New Roman"/>
                <a:cs typeface="Times New Roman"/>
              </a:rPr>
              <a:t>travel. </a:t>
            </a:r>
            <a:r>
              <a:rPr dirty="0" sz="2300">
                <a:latin typeface="Times New Roman"/>
                <a:cs typeface="Times New Roman"/>
              </a:rPr>
              <a:t>Channels can be separated by strips </a:t>
            </a:r>
            <a:r>
              <a:rPr dirty="0" sz="2300" spc="-10">
                <a:latin typeface="Times New Roman"/>
                <a:cs typeface="Times New Roman"/>
              </a:rPr>
              <a:t>of </a:t>
            </a:r>
            <a:r>
              <a:rPr dirty="0" sz="2300">
                <a:latin typeface="Times New Roman"/>
                <a:cs typeface="Times New Roman"/>
              </a:rPr>
              <a:t>unused </a:t>
            </a:r>
            <a:r>
              <a:rPr dirty="0" sz="2300" spc="5">
                <a:latin typeface="Times New Roman"/>
                <a:cs typeface="Times New Roman"/>
              </a:rPr>
              <a:t> </a:t>
            </a:r>
            <a:r>
              <a:rPr dirty="0" sz="2300">
                <a:latin typeface="Times New Roman"/>
                <a:cs typeface="Times New Roman"/>
              </a:rPr>
              <a:t>bandwidth—guard</a:t>
            </a:r>
            <a:r>
              <a:rPr dirty="0" sz="2300" spc="-40">
                <a:latin typeface="Times New Roman"/>
                <a:cs typeface="Times New Roman"/>
              </a:rPr>
              <a:t> </a:t>
            </a:r>
            <a:r>
              <a:rPr dirty="0" sz="2300">
                <a:latin typeface="Times New Roman"/>
                <a:cs typeface="Times New Roman"/>
              </a:rPr>
              <a:t>bands—to prevent</a:t>
            </a:r>
            <a:r>
              <a:rPr dirty="0" sz="2300" spc="-10">
                <a:latin typeface="Times New Roman"/>
                <a:cs typeface="Times New Roman"/>
              </a:rPr>
              <a:t> </a:t>
            </a:r>
            <a:r>
              <a:rPr dirty="0" sz="2300">
                <a:latin typeface="Times New Roman"/>
                <a:cs typeface="Times New Roman"/>
              </a:rPr>
              <a:t>signals from</a:t>
            </a:r>
            <a:r>
              <a:rPr dirty="0" sz="2300" spc="-25">
                <a:latin typeface="Times New Roman"/>
                <a:cs typeface="Times New Roman"/>
              </a:rPr>
              <a:t> </a:t>
            </a:r>
            <a:r>
              <a:rPr dirty="0" sz="2300">
                <a:latin typeface="Times New Roman"/>
                <a:cs typeface="Times New Roman"/>
              </a:rPr>
              <a:t>overlapping.</a:t>
            </a:r>
            <a:endParaRPr sz="2300">
              <a:latin typeface="Times New Roman"/>
              <a:cs typeface="Times New Roman"/>
            </a:endParaRPr>
          </a:p>
        </p:txBody>
      </p:sp>
      <p:sp>
        <p:nvSpPr>
          <p:cNvPr id="119" name="object 119"/>
          <p:cNvSpPr/>
          <p:nvPr/>
        </p:nvSpPr>
        <p:spPr>
          <a:xfrm>
            <a:off x="152400" y="1524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 h="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76200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120" name="object 120"/>
          <p:cNvGrpSpPr/>
          <p:nvPr/>
        </p:nvGrpSpPr>
        <p:grpSpPr>
          <a:xfrm>
            <a:off x="153162" y="981836"/>
            <a:ext cx="8763000" cy="4943475"/>
            <a:chOff x="153162" y="981836"/>
            <a:chExt cx="8763000" cy="4943475"/>
          </a:xfrm>
        </p:grpSpPr>
        <p:sp>
          <p:nvSpPr>
            <p:cNvPr id="121" name="object 121"/>
            <p:cNvSpPr/>
            <p:nvPr/>
          </p:nvSpPr>
          <p:spPr>
            <a:xfrm>
              <a:off x="153162" y="991361"/>
              <a:ext cx="8763000" cy="0"/>
            </a:xfrm>
            <a:custGeom>
              <a:avLst/>
              <a:gdLst/>
              <a:ahLst/>
              <a:cxnLst/>
              <a:rect l="l" t="t" r="r" b="b"/>
              <a:pathLst>
                <a:path w="8763000" h="0">
                  <a:moveTo>
                    <a:pt x="0" y="0"/>
                  </a:moveTo>
                  <a:lnTo>
                    <a:pt x="8763000" y="0"/>
                  </a:lnTo>
                </a:path>
              </a:pathLst>
            </a:custGeom>
            <a:ln w="1905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22" name="object 122"/>
            <p:cNvPicPr/>
            <p:nvPr/>
          </p:nvPicPr>
          <p:blipFill>
            <a:blip r:embed="rId91" cstate="print"/>
            <a:stretch>
              <a:fillRect/>
            </a:stretch>
          </p:blipFill>
          <p:spPr>
            <a:xfrm>
              <a:off x="1447800" y="4334255"/>
              <a:ext cx="6248400" cy="1591056"/>
            </a:xfrm>
            <a:prstGeom prst="rect">
              <a:avLst/>
            </a:prstGeom>
          </p:spPr>
        </p:pic>
      </p:grpSp>
      <p:sp>
        <p:nvSpPr>
          <p:cNvPr id="123" name="object 123"/>
          <p:cNvSpPr/>
          <p:nvPr/>
        </p:nvSpPr>
        <p:spPr>
          <a:xfrm>
            <a:off x="152400" y="62484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 h="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76200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4" name="object 124"/>
          <p:cNvSpPr txBox="1"/>
          <p:nvPr/>
        </p:nvSpPr>
        <p:spPr>
          <a:xfrm>
            <a:off x="2623566" y="6454352"/>
            <a:ext cx="3797935" cy="1962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25"/>
              </a:lnSpc>
            </a:pPr>
            <a:r>
              <a:rPr dirty="0" sz="1200" spc="-5" b="1">
                <a:solidFill>
                  <a:srgbClr val="888888"/>
                </a:solidFill>
                <a:latin typeface="Arial"/>
                <a:cs typeface="Arial"/>
              </a:rPr>
              <a:t>Data</a:t>
            </a:r>
            <a:r>
              <a:rPr dirty="0" sz="1200" spc="-20" b="1">
                <a:solidFill>
                  <a:srgbClr val="888888"/>
                </a:solidFill>
                <a:latin typeface="Arial"/>
                <a:cs typeface="Arial"/>
              </a:rPr>
              <a:t> </a:t>
            </a:r>
            <a:r>
              <a:rPr dirty="0" sz="1200" b="1">
                <a:solidFill>
                  <a:srgbClr val="888888"/>
                </a:solidFill>
                <a:latin typeface="Arial"/>
                <a:cs typeface="Arial"/>
              </a:rPr>
              <a:t>Communication</a:t>
            </a:r>
            <a:r>
              <a:rPr dirty="0" sz="1200" spc="-10" b="1">
                <a:solidFill>
                  <a:srgbClr val="888888"/>
                </a:solidFill>
                <a:latin typeface="Arial"/>
                <a:cs typeface="Arial"/>
              </a:rPr>
              <a:t> </a:t>
            </a:r>
            <a:r>
              <a:rPr dirty="0" sz="1200" b="1">
                <a:solidFill>
                  <a:srgbClr val="888888"/>
                </a:solidFill>
                <a:latin typeface="Arial"/>
                <a:cs typeface="Arial"/>
              </a:rPr>
              <a:t>Lecture</a:t>
            </a:r>
            <a:r>
              <a:rPr dirty="0" sz="1200" spc="-15" b="1">
                <a:solidFill>
                  <a:srgbClr val="888888"/>
                </a:solidFill>
                <a:latin typeface="Arial"/>
                <a:cs typeface="Arial"/>
              </a:rPr>
              <a:t> </a:t>
            </a:r>
            <a:r>
              <a:rPr dirty="0" sz="1200" b="1">
                <a:solidFill>
                  <a:srgbClr val="888888"/>
                </a:solidFill>
                <a:latin typeface="Arial"/>
                <a:cs typeface="Arial"/>
              </a:rPr>
              <a:t>Series,</a:t>
            </a:r>
            <a:r>
              <a:rPr dirty="0" sz="1200" spc="-40" b="1">
                <a:solidFill>
                  <a:srgbClr val="888888"/>
                </a:solidFill>
                <a:latin typeface="Arial"/>
                <a:cs typeface="Arial"/>
              </a:rPr>
              <a:t> </a:t>
            </a:r>
            <a:r>
              <a:rPr dirty="0" sz="1200" spc="-5" b="1">
                <a:solidFill>
                  <a:srgbClr val="888888"/>
                </a:solidFill>
                <a:latin typeface="Arial"/>
                <a:cs typeface="Arial"/>
              </a:rPr>
              <a:t>NRC,</a:t>
            </a:r>
            <a:r>
              <a:rPr dirty="0" sz="1200" spc="-10" b="1">
                <a:solidFill>
                  <a:srgbClr val="888888"/>
                </a:solidFill>
                <a:latin typeface="Arial"/>
                <a:cs typeface="Arial"/>
              </a:rPr>
              <a:t> </a:t>
            </a:r>
            <a:r>
              <a:rPr dirty="0" sz="1200" spc="-25" b="1">
                <a:solidFill>
                  <a:srgbClr val="888888"/>
                </a:solidFill>
                <a:latin typeface="Arial"/>
                <a:cs typeface="Arial"/>
              </a:rPr>
              <a:t>MAY2020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3339" y="1234941"/>
            <a:ext cx="8582660" cy="2470785"/>
            <a:chOff x="53339" y="1234941"/>
            <a:chExt cx="8582660" cy="247078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9665" y="1234941"/>
              <a:ext cx="1269265" cy="30461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97914" y="1234941"/>
              <a:ext cx="734607" cy="30461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339" y="1382268"/>
              <a:ext cx="1957577" cy="677417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822044" y="1234941"/>
              <a:ext cx="757463" cy="24096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17547" y="1382268"/>
              <a:ext cx="1319022" cy="677417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633472" y="1382268"/>
              <a:ext cx="479285" cy="677417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869147" y="1303137"/>
              <a:ext cx="150659" cy="17276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819400" y="1382268"/>
              <a:ext cx="1009650" cy="677417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296067" y="1234941"/>
              <a:ext cx="1325293" cy="300064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535680" y="1382268"/>
              <a:ext cx="1198626" cy="677417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905411" y="1234941"/>
              <a:ext cx="1329863" cy="24096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440936" y="1382268"/>
              <a:ext cx="1552193" cy="677417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699760" y="1382268"/>
              <a:ext cx="537210" cy="677417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943599" y="1382268"/>
              <a:ext cx="1131570" cy="677417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781799" y="1382268"/>
              <a:ext cx="656081" cy="677417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515203" y="1234941"/>
              <a:ext cx="300005" cy="240960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144511" y="1382268"/>
              <a:ext cx="538721" cy="677417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048832" y="1234941"/>
              <a:ext cx="386726" cy="240960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389875" y="1382268"/>
              <a:ext cx="1245870" cy="677417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53339" y="1711452"/>
              <a:ext cx="1622298" cy="677418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458467" y="1711452"/>
              <a:ext cx="1079754" cy="677418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135123" y="1711452"/>
              <a:ext cx="479285" cy="677418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2398775" y="1711452"/>
              <a:ext cx="1146810" cy="677418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3329939" y="1711452"/>
              <a:ext cx="774953" cy="677418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3889248" y="1711452"/>
              <a:ext cx="1869186" cy="677418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5541263" y="1711452"/>
              <a:ext cx="1029462" cy="677418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6355080" y="1711452"/>
              <a:ext cx="1247394" cy="677418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7386828" y="1711452"/>
              <a:ext cx="1248918" cy="677418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53339" y="2040636"/>
              <a:ext cx="1536954" cy="677418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382267" y="2040636"/>
              <a:ext cx="1445514" cy="677418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2618232" y="2040636"/>
              <a:ext cx="1197102" cy="677418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3607307" y="2040636"/>
              <a:ext cx="1806702" cy="677418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5205984" y="2040636"/>
              <a:ext cx="505206" cy="677418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5501639" y="2040636"/>
              <a:ext cx="488429" cy="677418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5586984" y="2040636"/>
              <a:ext cx="555498" cy="677418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5739384" y="2040636"/>
              <a:ext cx="479285" cy="677418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6009131" y="2040636"/>
              <a:ext cx="486917" cy="677418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6092951" y="2040636"/>
              <a:ext cx="555498" cy="677418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6245351" y="2040636"/>
              <a:ext cx="479285" cy="677418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6516624" y="2040636"/>
              <a:ext cx="843533" cy="677418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7150608" y="2040636"/>
              <a:ext cx="488429" cy="677418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7235951" y="2040636"/>
              <a:ext cx="555498" cy="677418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7388351" y="2040636"/>
              <a:ext cx="505205" cy="677418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7490459" y="2040636"/>
              <a:ext cx="477774" cy="677418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7760208" y="2040636"/>
              <a:ext cx="875538" cy="677418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53339" y="2369819"/>
              <a:ext cx="1469898" cy="677417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1313687" y="2369819"/>
              <a:ext cx="1687830" cy="677417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2791967" y="2369819"/>
              <a:ext cx="1250442" cy="677417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3832860" y="2369819"/>
              <a:ext cx="774953" cy="677417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4396739" y="2369819"/>
              <a:ext cx="927353" cy="677417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5114543" y="2369819"/>
              <a:ext cx="1604009" cy="677417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6509004" y="2369819"/>
              <a:ext cx="877061" cy="677417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176516" y="2369819"/>
              <a:ext cx="538721" cy="677417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7504175" y="2369819"/>
              <a:ext cx="1131570" cy="677417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53339" y="2699004"/>
              <a:ext cx="1655826" cy="677418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1389887" y="2699004"/>
              <a:ext cx="1130046" cy="677418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2199132" y="2699004"/>
              <a:ext cx="860297" cy="677418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2738628" y="2699004"/>
              <a:ext cx="607313" cy="677418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3026663" y="2699004"/>
              <a:ext cx="895350" cy="677418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3602736" y="2699004"/>
              <a:ext cx="791717" cy="677418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4075175" y="2699004"/>
              <a:ext cx="945641" cy="677418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700016" y="2699004"/>
              <a:ext cx="538721" cy="677418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4919472" y="2699004"/>
              <a:ext cx="1146810" cy="677418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5747004" y="2699004"/>
              <a:ext cx="875538" cy="677418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6303263" y="2699004"/>
              <a:ext cx="860297" cy="677418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6844283" y="2699004"/>
              <a:ext cx="810005" cy="677418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7335011" y="2699004"/>
              <a:ext cx="1300733" cy="677418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53339" y="3028187"/>
              <a:ext cx="1690877" cy="677418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1415795" y="3028187"/>
              <a:ext cx="640841" cy="677418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1728216" y="3028187"/>
              <a:ext cx="2093213" cy="677418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3493007" y="3028187"/>
              <a:ext cx="573786" cy="677418"/>
            </a:xfrm>
            <a:prstGeom prst="rect">
              <a:avLst/>
            </a:prstGeom>
          </p:spPr>
        </p:pic>
        <p:pic>
          <p:nvPicPr>
            <p:cNvPr id="74" name="object 74"/>
            <p:cNvPicPr/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3663695" y="3028187"/>
              <a:ext cx="479285" cy="677418"/>
            </a:xfrm>
            <a:prstGeom prst="rect">
              <a:avLst/>
            </a:prstGeom>
          </p:spPr>
        </p:pic>
      </p:grpSp>
      <p:sp>
        <p:nvSpPr>
          <p:cNvPr id="75" name="object 75"/>
          <p:cNvSpPr txBox="1"/>
          <p:nvPr/>
        </p:nvSpPr>
        <p:spPr>
          <a:xfrm>
            <a:off x="231140" y="1129029"/>
            <a:ext cx="8208009" cy="2367280"/>
          </a:xfrm>
          <a:prstGeom prst="rect">
            <a:avLst/>
          </a:prstGeom>
        </p:spPr>
        <p:txBody>
          <a:bodyPr wrap="square" lIns="0" tIns="48895" rIns="0" bIns="0" rtlCol="0" vert="horz">
            <a:spAutoFit/>
          </a:bodyPr>
          <a:lstStyle/>
          <a:p>
            <a:pPr algn="just" marL="12700" marR="5080">
              <a:lnSpc>
                <a:spcPct val="90000"/>
              </a:lnSpc>
              <a:spcBef>
                <a:spcPts val="385"/>
              </a:spcBef>
            </a:pPr>
            <a:r>
              <a:rPr dirty="0" sz="2400" spc="-5">
                <a:latin typeface="Times New Roman"/>
                <a:cs typeface="Times New Roman"/>
              </a:rPr>
              <a:t>Following</a:t>
            </a:r>
            <a:r>
              <a:rPr dirty="0" sz="2400">
                <a:latin typeface="Times New Roman"/>
                <a:cs typeface="Times New Roman"/>
              </a:rPr>
              <a:t> figure</a:t>
            </a:r>
            <a:r>
              <a:rPr dirty="0" sz="2400" spc="5">
                <a:latin typeface="Times New Roman"/>
                <a:cs typeface="Times New Roman"/>
              </a:rPr>
              <a:t> </a:t>
            </a:r>
            <a:r>
              <a:rPr dirty="0" sz="2400" spc="-5">
                <a:latin typeface="Times New Roman"/>
                <a:cs typeface="Times New Roman"/>
              </a:rPr>
              <a:t>shows</a:t>
            </a:r>
            <a:r>
              <a:rPr dirty="0" sz="2400">
                <a:latin typeface="Times New Roman"/>
                <a:cs typeface="Times New Roman"/>
              </a:rPr>
              <a:t> a</a:t>
            </a:r>
            <a:r>
              <a:rPr dirty="0" sz="2400" spc="5">
                <a:latin typeface="Times New Roman"/>
                <a:cs typeface="Times New Roman"/>
              </a:rPr>
              <a:t> </a:t>
            </a:r>
            <a:r>
              <a:rPr dirty="0" sz="2400" spc="-5">
                <a:latin typeface="Times New Roman"/>
                <a:cs typeface="Times New Roman"/>
              </a:rPr>
              <a:t>conceptual</a:t>
            </a:r>
            <a:r>
              <a:rPr dirty="0" sz="2400">
                <a:latin typeface="Times New Roman"/>
                <a:cs typeface="Times New Roman"/>
              </a:rPr>
              <a:t> </a:t>
            </a:r>
            <a:r>
              <a:rPr dirty="0" sz="2400" spc="-5">
                <a:latin typeface="Times New Roman"/>
                <a:cs typeface="Times New Roman"/>
              </a:rPr>
              <a:t>illustration</a:t>
            </a:r>
            <a:r>
              <a:rPr dirty="0" sz="2400">
                <a:latin typeface="Times New Roman"/>
                <a:cs typeface="Times New Roman"/>
              </a:rPr>
              <a:t> </a:t>
            </a:r>
            <a:r>
              <a:rPr dirty="0" sz="2400" spc="-10">
                <a:latin typeface="Times New Roman"/>
                <a:cs typeface="Times New Roman"/>
              </a:rPr>
              <a:t>of</a:t>
            </a:r>
            <a:r>
              <a:rPr dirty="0" sz="2400" spc="-5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the </a:t>
            </a:r>
            <a:r>
              <a:rPr dirty="0" sz="2400" spc="5">
                <a:latin typeface="Times New Roman"/>
                <a:cs typeface="Times New Roman"/>
              </a:rPr>
              <a:t> </a:t>
            </a:r>
            <a:r>
              <a:rPr dirty="0" sz="2400" spc="-5">
                <a:latin typeface="Times New Roman"/>
                <a:cs typeface="Times New Roman"/>
              </a:rPr>
              <a:t>multiplexing </a:t>
            </a:r>
            <a:r>
              <a:rPr dirty="0" sz="2400">
                <a:latin typeface="Times New Roman"/>
                <a:cs typeface="Times New Roman"/>
              </a:rPr>
              <a:t>process. </a:t>
            </a:r>
            <a:r>
              <a:rPr dirty="0" sz="2400" spc="-10">
                <a:latin typeface="Times New Roman"/>
                <a:cs typeface="Times New Roman"/>
              </a:rPr>
              <a:t>Each </a:t>
            </a:r>
            <a:r>
              <a:rPr dirty="0" sz="2400" spc="-5">
                <a:latin typeface="Times New Roman"/>
                <a:cs typeface="Times New Roman"/>
              </a:rPr>
              <a:t>source generates </a:t>
            </a:r>
            <a:r>
              <a:rPr dirty="0" sz="2400">
                <a:latin typeface="Times New Roman"/>
                <a:cs typeface="Times New Roman"/>
              </a:rPr>
              <a:t>a </a:t>
            </a:r>
            <a:r>
              <a:rPr dirty="0" sz="2400" spc="-5">
                <a:latin typeface="Times New Roman"/>
                <a:cs typeface="Times New Roman"/>
              </a:rPr>
              <a:t>signal of </a:t>
            </a:r>
            <a:r>
              <a:rPr dirty="0" sz="2400">
                <a:latin typeface="Times New Roman"/>
                <a:cs typeface="Times New Roman"/>
              </a:rPr>
              <a:t>a </a:t>
            </a:r>
            <a:r>
              <a:rPr dirty="0" sz="2400" spc="-5">
                <a:latin typeface="Times New Roman"/>
                <a:cs typeface="Times New Roman"/>
              </a:rPr>
              <a:t>similar </a:t>
            </a:r>
            <a:r>
              <a:rPr dirty="0" sz="2400">
                <a:latin typeface="Times New Roman"/>
                <a:cs typeface="Times New Roman"/>
              </a:rPr>
              <a:t> frequency</a:t>
            </a:r>
            <a:r>
              <a:rPr dirty="0" sz="2400" spc="5">
                <a:latin typeface="Times New Roman"/>
                <a:cs typeface="Times New Roman"/>
              </a:rPr>
              <a:t> </a:t>
            </a:r>
            <a:r>
              <a:rPr dirty="0" sz="2400" spc="-5">
                <a:latin typeface="Times New Roman"/>
                <a:cs typeface="Times New Roman"/>
              </a:rPr>
              <a:t>range.</a:t>
            </a:r>
            <a:r>
              <a:rPr dirty="0" sz="2400">
                <a:latin typeface="Times New Roman"/>
                <a:cs typeface="Times New Roman"/>
              </a:rPr>
              <a:t> </a:t>
            </a:r>
            <a:r>
              <a:rPr dirty="0" sz="2400" spc="-5">
                <a:latin typeface="Times New Roman"/>
                <a:cs typeface="Times New Roman"/>
              </a:rPr>
              <a:t>Inside</a:t>
            </a:r>
            <a:r>
              <a:rPr dirty="0" sz="2400">
                <a:latin typeface="Times New Roman"/>
                <a:cs typeface="Times New Roman"/>
              </a:rPr>
              <a:t> </a:t>
            </a:r>
            <a:r>
              <a:rPr dirty="0" sz="2400" spc="-5">
                <a:latin typeface="Times New Roman"/>
                <a:cs typeface="Times New Roman"/>
              </a:rPr>
              <a:t>the</a:t>
            </a:r>
            <a:r>
              <a:rPr dirty="0" sz="2400">
                <a:latin typeface="Times New Roman"/>
                <a:cs typeface="Times New Roman"/>
              </a:rPr>
              <a:t> </a:t>
            </a:r>
            <a:r>
              <a:rPr dirty="0" sz="2400" spc="-15">
                <a:latin typeface="Times New Roman"/>
                <a:cs typeface="Times New Roman"/>
              </a:rPr>
              <a:t>multiplexer,</a:t>
            </a:r>
            <a:r>
              <a:rPr dirty="0" sz="2400" spc="-10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these</a:t>
            </a:r>
            <a:r>
              <a:rPr dirty="0" sz="2400" spc="5">
                <a:latin typeface="Times New Roman"/>
                <a:cs typeface="Times New Roman"/>
              </a:rPr>
              <a:t> </a:t>
            </a:r>
            <a:r>
              <a:rPr dirty="0" sz="2400" spc="-5">
                <a:latin typeface="Times New Roman"/>
                <a:cs typeface="Times New Roman"/>
              </a:rPr>
              <a:t>similar</a:t>
            </a:r>
            <a:r>
              <a:rPr dirty="0" sz="2400">
                <a:latin typeface="Times New Roman"/>
                <a:cs typeface="Times New Roman"/>
              </a:rPr>
              <a:t> </a:t>
            </a:r>
            <a:r>
              <a:rPr dirty="0" sz="2400" spc="-5">
                <a:latin typeface="Times New Roman"/>
                <a:cs typeface="Times New Roman"/>
              </a:rPr>
              <a:t>signals </a:t>
            </a:r>
            <a:r>
              <a:rPr dirty="0" sz="2400">
                <a:latin typeface="Times New Roman"/>
                <a:cs typeface="Times New Roman"/>
              </a:rPr>
              <a:t> </a:t>
            </a:r>
            <a:r>
              <a:rPr dirty="0" sz="2400" spc="-5">
                <a:latin typeface="Times New Roman"/>
                <a:cs typeface="Times New Roman"/>
              </a:rPr>
              <a:t>modulate</a:t>
            </a:r>
            <a:r>
              <a:rPr dirty="0" sz="2400">
                <a:latin typeface="Times New Roman"/>
                <a:cs typeface="Times New Roman"/>
              </a:rPr>
              <a:t> </a:t>
            </a:r>
            <a:r>
              <a:rPr dirty="0" sz="2400" spc="-10">
                <a:latin typeface="Times New Roman"/>
                <a:cs typeface="Times New Roman"/>
              </a:rPr>
              <a:t>different</a:t>
            </a:r>
            <a:r>
              <a:rPr dirty="0" sz="2400" spc="-5">
                <a:latin typeface="Times New Roman"/>
                <a:cs typeface="Times New Roman"/>
              </a:rPr>
              <a:t> carrier</a:t>
            </a:r>
            <a:r>
              <a:rPr dirty="0" sz="2400">
                <a:latin typeface="Times New Roman"/>
                <a:cs typeface="Times New Roman"/>
              </a:rPr>
              <a:t> </a:t>
            </a:r>
            <a:r>
              <a:rPr dirty="0" sz="2400" spc="-5">
                <a:latin typeface="Times New Roman"/>
                <a:cs typeface="Times New Roman"/>
              </a:rPr>
              <a:t>frequencies</a:t>
            </a:r>
            <a:r>
              <a:rPr dirty="0" sz="2400">
                <a:latin typeface="Times New Roman"/>
                <a:cs typeface="Times New Roman"/>
              </a:rPr>
              <a:t> (</a:t>
            </a:r>
            <a:r>
              <a:rPr dirty="0" sz="2400" spc="5">
                <a:latin typeface="Times New Roman"/>
                <a:cs typeface="Times New Roman"/>
              </a:rPr>
              <a:t> </a:t>
            </a:r>
            <a:r>
              <a:rPr dirty="0" sz="2400" i="1">
                <a:latin typeface="Times New Roman"/>
                <a:cs typeface="Times New Roman"/>
              </a:rPr>
              <a:t>f</a:t>
            </a:r>
            <a:r>
              <a:rPr dirty="0" sz="2400">
                <a:latin typeface="Times New Roman"/>
                <a:cs typeface="Times New Roman"/>
              </a:rPr>
              <a:t>1,</a:t>
            </a:r>
            <a:r>
              <a:rPr dirty="0" sz="2400" spc="5">
                <a:latin typeface="Times New Roman"/>
                <a:cs typeface="Times New Roman"/>
              </a:rPr>
              <a:t> </a:t>
            </a:r>
            <a:r>
              <a:rPr dirty="0" sz="2400" spc="-5" i="1">
                <a:latin typeface="Times New Roman"/>
                <a:cs typeface="Times New Roman"/>
              </a:rPr>
              <a:t>f</a:t>
            </a:r>
            <a:r>
              <a:rPr dirty="0" sz="2400" spc="-5">
                <a:latin typeface="Times New Roman"/>
                <a:cs typeface="Times New Roman"/>
              </a:rPr>
              <a:t>2,</a:t>
            </a:r>
            <a:r>
              <a:rPr dirty="0" sz="2400">
                <a:latin typeface="Times New Roman"/>
                <a:cs typeface="Times New Roman"/>
              </a:rPr>
              <a:t> and</a:t>
            </a:r>
            <a:r>
              <a:rPr dirty="0" sz="2400" spc="5">
                <a:latin typeface="Times New Roman"/>
                <a:cs typeface="Times New Roman"/>
              </a:rPr>
              <a:t> </a:t>
            </a:r>
            <a:r>
              <a:rPr dirty="0" sz="2400" i="1">
                <a:latin typeface="Times New Roman"/>
                <a:cs typeface="Times New Roman"/>
              </a:rPr>
              <a:t>f</a:t>
            </a:r>
            <a:r>
              <a:rPr dirty="0" sz="2400">
                <a:latin typeface="Times New Roman"/>
                <a:cs typeface="Times New Roman"/>
              </a:rPr>
              <a:t>3).</a:t>
            </a:r>
            <a:r>
              <a:rPr dirty="0" sz="2400" spc="600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The </a:t>
            </a:r>
            <a:r>
              <a:rPr dirty="0" sz="2400" spc="5">
                <a:latin typeface="Times New Roman"/>
                <a:cs typeface="Times New Roman"/>
              </a:rPr>
              <a:t> </a:t>
            </a:r>
            <a:r>
              <a:rPr dirty="0" sz="2400" spc="-5">
                <a:latin typeface="Times New Roman"/>
                <a:cs typeface="Times New Roman"/>
              </a:rPr>
              <a:t>resulting</a:t>
            </a:r>
            <a:r>
              <a:rPr dirty="0" sz="2400">
                <a:latin typeface="Times New Roman"/>
                <a:cs typeface="Times New Roman"/>
              </a:rPr>
              <a:t> </a:t>
            </a:r>
            <a:r>
              <a:rPr dirty="0" sz="2400" spc="-5">
                <a:latin typeface="Times New Roman"/>
                <a:cs typeface="Times New Roman"/>
              </a:rPr>
              <a:t>modulated</a:t>
            </a:r>
            <a:r>
              <a:rPr dirty="0" sz="2400">
                <a:latin typeface="Times New Roman"/>
                <a:cs typeface="Times New Roman"/>
              </a:rPr>
              <a:t> </a:t>
            </a:r>
            <a:r>
              <a:rPr dirty="0" sz="2400" spc="-5">
                <a:latin typeface="Times New Roman"/>
                <a:cs typeface="Times New Roman"/>
              </a:rPr>
              <a:t>signals</a:t>
            </a:r>
            <a:r>
              <a:rPr dirty="0" sz="2400">
                <a:latin typeface="Times New Roman"/>
                <a:cs typeface="Times New Roman"/>
              </a:rPr>
              <a:t> </a:t>
            </a:r>
            <a:r>
              <a:rPr dirty="0" sz="2400" spc="-5">
                <a:latin typeface="Times New Roman"/>
                <a:cs typeface="Times New Roman"/>
              </a:rPr>
              <a:t>are</a:t>
            </a:r>
            <a:r>
              <a:rPr dirty="0" sz="2400">
                <a:latin typeface="Times New Roman"/>
                <a:cs typeface="Times New Roman"/>
              </a:rPr>
              <a:t> </a:t>
            </a:r>
            <a:r>
              <a:rPr dirty="0" sz="2400" spc="-5">
                <a:latin typeface="Times New Roman"/>
                <a:cs typeface="Times New Roman"/>
              </a:rPr>
              <a:t>then</a:t>
            </a:r>
            <a:r>
              <a:rPr dirty="0" sz="2400">
                <a:latin typeface="Times New Roman"/>
                <a:cs typeface="Times New Roman"/>
              </a:rPr>
              <a:t> </a:t>
            </a:r>
            <a:r>
              <a:rPr dirty="0" sz="2400" spc="-5">
                <a:latin typeface="Times New Roman"/>
                <a:cs typeface="Times New Roman"/>
              </a:rPr>
              <a:t>combined</a:t>
            </a:r>
            <a:r>
              <a:rPr dirty="0" sz="2400">
                <a:latin typeface="Times New Roman"/>
                <a:cs typeface="Times New Roman"/>
              </a:rPr>
              <a:t> into</a:t>
            </a:r>
            <a:r>
              <a:rPr dirty="0" sz="2400" spc="5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a</a:t>
            </a:r>
            <a:r>
              <a:rPr dirty="0" sz="2400" spc="5">
                <a:latin typeface="Times New Roman"/>
                <a:cs typeface="Times New Roman"/>
              </a:rPr>
              <a:t> </a:t>
            </a:r>
            <a:r>
              <a:rPr dirty="0" sz="2400" spc="-5">
                <a:latin typeface="Times New Roman"/>
                <a:cs typeface="Times New Roman"/>
              </a:rPr>
              <a:t>single </a:t>
            </a:r>
            <a:r>
              <a:rPr dirty="0" sz="2400">
                <a:latin typeface="Times New Roman"/>
                <a:cs typeface="Times New Roman"/>
              </a:rPr>
              <a:t> </a:t>
            </a:r>
            <a:r>
              <a:rPr dirty="0" sz="2400" spc="-5">
                <a:latin typeface="Times New Roman"/>
                <a:cs typeface="Times New Roman"/>
              </a:rPr>
              <a:t>composite signal </a:t>
            </a:r>
            <a:r>
              <a:rPr dirty="0" sz="2400">
                <a:latin typeface="Times New Roman"/>
                <a:cs typeface="Times New Roman"/>
              </a:rPr>
              <a:t>that is </a:t>
            </a:r>
            <a:r>
              <a:rPr dirty="0" sz="2400" spc="-5">
                <a:latin typeface="Times New Roman"/>
                <a:cs typeface="Times New Roman"/>
              </a:rPr>
              <a:t>sent out </a:t>
            </a:r>
            <a:r>
              <a:rPr dirty="0" sz="2400">
                <a:latin typeface="Times New Roman"/>
                <a:cs typeface="Times New Roman"/>
              </a:rPr>
              <a:t>over a </a:t>
            </a:r>
            <a:r>
              <a:rPr dirty="0" sz="2400" spc="-5">
                <a:latin typeface="Times New Roman"/>
                <a:cs typeface="Times New Roman"/>
              </a:rPr>
              <a:t>media </a:t>
            </a:r>
            <a:r>
              <a:rPr dirty="0" sz="2400">
                <a:latin typeface="Times New Roman"/>
                <a:cs typeface="Times New Roman"/>
              </a:rPr>
              <a:t>link that has </a:t>
            </a:r>
            <a:r>
              <a:rPr dirty="0" sz="2400" spc="-5">
                <a:latin typeface="Times New Roman"/>
                <a:cs typeface="Times New Roman"/>
              </a:rPr>
              <a:t>enough </a:t>
            </a:r>
            <a:r>
              <a:rPr dirty="0" sz="2400">
                <a:latin typeface="Times New Roman"/>
                <a:cs typeface="Times New Roman"/>
              </a:rPr>
              <a:t> bandwidth</a:t>
            </a:r>
            <a:r>
              <a:rPr dirty="0" sz="2400" spc="-15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to</a:t>
            </a:r>
            <a:r>
              <a:rPr dirty="0" sz="2400" spc="-15">
                <a:latin typeface="Times New Roman"/>
                <a:cs typeface="Times New Roman"/>
              </a:rPr>
              <a:t> </a:t>
            </a:r>
            <a:r>
              <a:rPr dirty="0" sz="2400" spc="-5">
                <a:latin typeface="Times New Roman"/>
                <a:cs typeface="Times New Roman"/>
              </a:rPr>
              <a:t>accommodate</a:t>
            </a:r>
            <a:r>
              <a:rPr dirty="0" sz="2400">
                <a:latin typeface="Times New Roman"/>
                <a:cs typeface="Times New Roman"/>
              </a:rPr>
              <a:t> it.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76" name="object 76"/>
          <p:cNvSpPr/>
          <p:nvPr/>
        </p:nvSpPr>
        <p:spPr>
          <a:xfrm>
            <a:off x="152400" y="2286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 h="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76200">
            <a:solidFill>
              <a:srgbClr val="0462C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153162" y="1067561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 h="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19050">
            <a:solidFill>
              <a:srgbClr val="0462C1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78" name="object 78"/>
          <p:cNvGrpSpPr/>
          <p:nvPr/>
        </p:nvGrpSpPr>
        <p:grpSpPr>
          <a:xfrm>
            <a:off x="152400" y="3570732"/>
            <a:ext cx="8763000" cy="2715895"/>
            <a:chOff x="152400" y="3570732"/>
            <a:chExt cx="8763000" cy="2715895"/>
          </a:xfrm>
        </p:grpSpPr>
        <p:sp>
          <p:nvSpPr>
            <p:cNvPr id="79" name="object 79"/>
            <p:cNvSpPr/>
            <p:nvPr/>
          </p:nvSpPr>
          <p:spPr>
            <a:xfrm>
              <a:off x="152400" y="6248400"/>
              <a:ext cx="8763000" cy="0"/>
            </a:xfrm>
            <a:custGeom>
              <a:avLst/>
              <a:gdLst/>
              <a:ahLst/>
              <a:cxnLst/>
              <a:rect l="l" t="t" r="r" b="b"/>
              <a:pathLst>
                <a:path w="8763000" h="0">
                  <a:moveTo>
                    <a:pt x="0" y="0"/>
                  </a:moveTo>
                  <a:lnTo>
                    <a:pt x="8763000" y="0"/>
                  </a:lnTo>
                </a:path>
              </a:pathLst>
            </a:custGeom>
            <a:ln w="76200">
              <a:solidFill>
                <a:srgbClr val="0462C1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80" name="object 80"/>
            <p:cNvPicPr/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1828800" y="3570732"/>
              <a:ext cx="5788152" cy="2624328"/>
            </a:xfrm>
            <a:prstGeom prst="rect">
              <a:avLst/>
            </a:prstGeom>
          </p:spPr>
        </p:pic>
      </p:grpSp>
      <p:sp>
        <p:nvSpPr>
          <p:cNvPr id="81" name="object 81"/>
          <p:cNvSpPr txBox="1">
            <a:spLocks noGrp="1"/>
          </p:cNvSpPr>
          <p:nvPr>
            <p:ph type="title"/>
          </p:nvPr>
        </p:nvSpPr>
        <p:spPr>
          <a:xfrm>
            <a:off x="231140" y="287527"/>
            <a:ext cx="6130290" cy="6965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30"/>
              <a:t>FDM</a:t>
            </a:r>
            <a:r>
              <a:rPr dirty="0" spc="-120"/>
              <a:t> </a:t>
            </a:r>
            <a:r>
              <a:rPr dirty="0" spc="-40"/>
              <a:t>Multiplexing</a:t>
            </a:r>
            <a:r>
              <a:rPr dirty="0" spc="-95"/>
              <a:t> </a:t>
            </a:r>
            <a:r>
              <a:rPr dirty="0" spc="-45"/>
              <a:t>Process</a:t>
            </a:r>
          </a:p>
        </p:txBody>
      </p:sp>
      <p:sp>
        <p:nvSpPr>
          <p:cNvPr id="82" name="object 82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 spc="-10"/>
              <a:t>Data</a:t>
            </a:r>
            <a:r>
              <a:rPr dirty="0" spc="-20"/>
              <a:t> </a:t>
            </a:r>
            <a:r>
              <a:rPr dirty="0" spc="-5"/>
              <a:t>Communication</a:t>
            </a:r>
            <a:r>
              <a:rPr dirty="0" spc="-15"/>
              <a:t> </a:t>
            </a:r>
            <a:r>
              <a:rPr dirty="0" spc="-5"/>
              <a:t>Lecture</a:t>
            </a:r>
            <a:r>
              <a:rPr dirty="0" spc="-20"/>
              <a:t> </a:t>
            </a:r>
            <a:r>
              <a:rPr dirty="0" spc="-5"/>
              <a:t>Series,</a:t>
            </a:r>
            <a:r>
              <a:rPr dirty="0"/>
              <a:t> </a:t>
            </a:r>
            <a:r>
              <a:rPr dirty="0" spc="-10"/>
              <a:t>NRC, </a:t>
            </a:r>
            <a:r>
              <a:rPr dirty="0" spc="-15"/>
              <a:t>MAY2020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8100" y="1077467"/>
            <a:ext cx="9015730" cy="2517140"/>
            <a:chOff x="38100" y="1077467"/>
            <a:chExt cx="9015730" cy="251714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2811" y="1268895"/>
              <a:ext cx="520790" cy="264352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6948" y="1077467"/>
              <a:ext cx="2269998" cy="733805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35579" y="1077467"/>
              <a:ext cx="1003554" cy="73380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77767" y="1077467"/>
              <a:ext cx="582929" cy="733805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799332" y="1077467"/>
              <a:ext cx="1187958" cy="733805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725923" y="1077467"/>
              <a:ext cx="712470" cy="73380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177028" y="1077467"/>
              <a:ext cx="1204722" cy="733805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120384" y="1077467"/>
              <a:ext cx="694182" cy="733805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553200" y="1077467"/>
              <a:ext cx="1922526" cy="733805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214359" y="1077467"/>
              <a:ext cx="838961" cy="733805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8100" y="1434083"/>
              <a:ext cx="2015489" cy="733806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752600" y="1434083"/>
              <a:ext cx="1226058" cy="733806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677667" y="1434083"/>
              <a:ext cx="951737" cy="733806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328415" y="1434083"/>
              <a:ext cx="749046" cy="733806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776471" y="1434083"/>
              <a:ext cx="1887474" cy="733806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362955" y="1434083"/>
              <a:ext cx="1904238" cy="733806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966204" y="1434083"/>
              <a:ext cx="1354074" cy="733806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883652" y="1434083"/>
              <a:ext cx="518922" cy="733806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101583" y="1434083"/>
              <a:ext cx="951737" cy="733806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38100" y="1790699"/>
              <a:ext cx="1776222" cy="733805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615439" y="1790699"/>
              <a:ext cx="1354073" cy="733805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2770632" y="1790699"/>
              <a:ext cx="838962" cy="733805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3410711" y="1790699"/>
              <a:ext cx="1006601" cy="733805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4216908" y="1790699"/>
              <a:ext cx="1315974" cy="733805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334000" y="1790699"/>
              <a:ext cx="694181" cy="733805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829300" y="1790699"/>
              <a:ext cx="582929" cy="733805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6213347" y="1790699"/>
              <a:ext cx="2105405" cy="733805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8119871" y="1790699"/>
              <a:ext cx="933450" cy="733805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38100" y="2147315"/>
              <a:ext cx="1645158" cy="733805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345691" y="2147315"/>
              <a:ext cx="1096518" cy="733805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2104644" y="2147315"/>
              <a:ext cx="1078230" cy="733805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2845307" y="2147315"/>
              <a:ext cx="1041654" cy="733805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3549396" y="2147315"/>
              <a:ext cx="1422653" cy="733805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4634484" y="2147315"/>
              <a:ext cx="915162" cy="733805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5210555" y="2147315"/>
              <a:ext cx="1279398" cy="733805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6152388" y="2147315"/>
              <a:ext cx="1096517" cy="733805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911340" y="2147315"/>
              <a:ext cx="694181" cy="733805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7267956" y="2147315"/>
              <a:ext cx="842009" cy="733805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7772400" y="2147315"/>
              <a:ext cx="1280922" cy="733805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38100" y="2503931"/>
              <a:ext cx="1059942" cy="733806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61416" y="2503931"/>
              <a:ext cx="518922" cy="733806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975360" y="2503931"/>
              <a:ext cx="1796033" cy="733806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2566416" y="2503931"/>
              <a:ext cx="1224533" cy="733806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3585971" y="2503931"/>
              <a:ext cx="1259586" cy="733806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640579" y="2503931"/>
              <a:ext cx="582929" cy="733806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5018532" y="2503931"/>
              <a:ext cx="1864614" cy="733806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6678168" y="2503931"/>
              <a:ext cx="1869185" cy="733806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340852" y="2503931"/>
              <a:ext cx="712470" cy="733806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38100" y="2860547"/>
              <a:ext cx="2439162" cy="733805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2121407" y="2860547"/>
              <a:ext cx="1427225" cy="733805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112007" y="2860547"/>
              <a:ext cx="518921" cy="733805"/>
            </a:xfrm>
            <a:prstGeom prst="rect">
              <a:avLst/>
            </a:prstGeom>
          </p:spPr>
        </p:pic>
      </p:grpSp>
      <p:sp>
        <p:nvSpPr>
          <p:cNvPr id="54" name="object 54"/>
          <p:cNvSpPr txBox="1"/>
          <p:nvPr/>
        </p:nvSpPr>
        <p:spPr>
          <a:xfrm>
            <a:off x="231140" y="1159509"/>
            <a:ext cx="8606790" cy="2205990"/>
          </a:xfrm>
          <a:prstGeom prst="rect">
            <a:avLst/>
          </a:prstGeom>
        </p:spPr>
        <p:txBody>
          <a:bodyPr wrap="square" lIns="0" tIns="52705" rIns="0" bIns="0" rtlCol="0" vert="horz">
            <a:spAutoFit/>
          </a:bodyPr>
          <a:lstStyle/>
          <a:p>
            <a:pPr algn="just" marL="12700" marR="5080">
              <a:lnSpc>
                <a:spcPct val="90000"/>
              </a:lnSpc>
              <a:spcBef>
                <a:spcPts val="415"/>
              </a:spcBef>
            </a:pPr>
            <a:r>
              <a:rPr dirty="0" sz="2600">
                <a:latin typeface="Times New Roman"/>
                <a:cs typeface="Times New Roman"/>
              </a:rPr>
              <a:t>The</a:t>
            </a:r>
            <a:r>
              <a:rPr dirty="0" sz="2600" spc="5">
                <a:latin typeface="Times New Roman"/>
                <a:cs typeface="Times New Roman"/>
              </a:rPr>
              <a:t> </a:t>
            </a:r>
            <a:r>
              <a:rPr dirty="0" sz="2600" spc="-5">
                <a:latin typeface="Times New Roman"/>
                <a:cs typeface="Times New Roman"/>
              </a:rPr>
              <a:t>demultiplexer</a:t>
            </a:r>
            <a:r>
              <a:rPr dirty="0" sz="2600">
                <a:latin typeface="Times New Roman"/>
                <a:cs typeface="Times New Roman"/>
              </a:rPr>
              <a:t> </a:t>
            </a:r>
            <a:r>
              <a:rPr dirty="0" sz="2600" spc="-5">
                <a:latin typeface="Times New Roman"/>
                <a:cs typeface="Times New Roman"/>
              </a:rPr>
              <a:t>uses</a:t>
            </a:r>
            <a:r>
              <a:rPr dirty="0" sz="2600">
                <a:latin typeface="Times New Roman"/>
                <a:cs typeface="Times New Roman"/>
              </a:rPr>
              <a:t> a</a:t>
            </a:r>
            <a:r>
              <a:rPr dirty="0" sz="2600" spc="5">
                <a:latin typeface="Times New Roman"/>
                <a:cs typeface="Times New Roman"/>
              </a:rPr>
              <a:t> </a:t>
            </a:r>
            <a:r>
              <a:rPr dirty="0" sz="2600" spc="-5">
                <a:latin typeface="Times New Roman"/>
                <a:cs typeface="Times New Roman"/>
              </a:rPr>
              <a:t>series</a:t>
            </a:r>
            <a:r>
              <a:rPr dirty="0" sz="2600">
                <a:latin typeface="Times New Roman"/>
                <a:cs typeface="Times New Roman"/>
              </a:rPr>
              <a:t> of</a:t>
            </a:r>
            <a:r>
              <a:rPr dirty="0" sz="2600" spc="5">
                <a:latin typeface="Times New Roman"/>
                <a:cs typeface="Times New Roman"/>
              </a:rPr>
              <a:t> </a:t>
            </a:r>
            <a:r>
              <a:rPr dirty="0" sz="2600" spc="-5">
                <a:latin typeface="Times New Roman"/>
                <a:cs typeface="Times New Roman"/>
              </a:rPr>
              <a:t>filters</a:t>
            </a:r>
            <a:r>
              <a:rPr dirty="0" sz="2600">
                <a:latin typeface="Times New Roman"/>
                <a:cs typeface="Times New Roman"/>
              </a:rPr>
              <a:t> </a:t>
            </a:r>
            <a:r>
              <a:rPr dirty="0" sz="2600" spc="-5">
                <a:latin typeface="Times New Roman"/>
                <a:cs typeface="Times New Roman"/>
              </a:rPr>
              <a:t>to</a:t>
            </a:r>
            <a:r>
              <a:rPr dirty="0" sz="2600">
                <a:latin typeface="Times New Roman"/>
                <a:cs typeface="Times New Roman"/>
              </a:rPr>
              <a:t> decompose</a:t>
            </a:r>
            <a:r>
              <a:rPr dirty="0" sz="2600" spc="5">
                <a:latin typeface="Times New Roman"/>
                <a:cs typeface="Times New Roman"/>
              </a:rPr>
              <a:t> </a:t>
            </a:r>
            <a:r>
              <a:rPr dirty="0" sz="2600" spc="-5">
                <a:latin typeface="Times New Roman"/>
                <a:cs typeface="Times New Roman"/>
              </a:rPr>
              <a:t>the </a:t>
            </a:r>
            <a:r>
              <a:rPr dirty="0" sz="2600">
                <a:latin typeface="Times New Roman"/>
                <a:cs typeface="Times New Roman"/>
              </a:rPr>
              <a:t> </a:t>
            </a:r>
            <a:r>
              <a:rPr dirty="0" sz="2600" spc="-5">
                <a:latin typeface="Times New Roman"/>
                <a:cs typeface="Times New Roman"/>
              </a:rPr>
              <a:t>multiplexed </a:t>
            </a:r>
            <a:r>
              <a:rPr dirty="0" sz="2600">
                <a:latin typeface="Times New Roman"/>
                <a:cs typeface="Times New Roman"/>
              </a:rPr>
              <a:t>signal into its constituent </a:t>
            </a:r>
            <a:r>
              <a:rPr dirty="0" sz="2600" spc="-5">
                <a:latin typeface="Times New Roman"/>
                <a:cs typeface="Times New Roman"/>
              </a:rPr>
              <a:t>component signals. </a:t>
            </a:r>
            <a:r>
              <a:rPr dirty="0" sz="2600">
                <a:latin typeface="Times New Roman"/>
                <a:cs typeface="Times New Roman"/>
              </a:rPr>
              <a:t>The </a:t>
            </a:r>
            <a:r>
              <a:rPr dirty="0" sz="2600" spc="5">
                <a:latin typeface="Times New Roman"/>
                <a:cs typeface="Times New Roman"/>
              </a:rPr>
              <a:t> </a:t>
            </a:r>
            <a:r>
              <a:rPr dirty="0" sz="2600">
                <a:latin typeface="Times New Roman"/>
                <a:cs typeface="Times New Roman"/>
              </a:rPr>
              <a:t>individual</a:t>
            </a:r>
            <a:r>
              <a:rPr dirty="0" sz="2600" spc="5">
                <a:latin typeface="Times New Roman"/>
                <a:cs typeface="Times New Roman"/>
              </a:rPr>
              <a:t> </a:t>
            </a:r>
            <a:r>
              <a:rPr dirty="0" sz="2600" spc="-5">
                <a:latin typeface="Times New Roman"/>
                <a:cs typeface="Times New Roman"/>
              </a:rPr>
              <a:t>signals</a:t>
            </a:r>
            <a:r>
              <a:rPr dirty="0" sz="2600">
                <a:latin typeface="Times New Roman"/>
                <a:cs typeface="Times New Roman"/>
              </a:rPr>
              <a:t> </a:t>
            </a:r>
            <a:r>
              <a:rPr dirty="0" sz="2600" spc="-5">
                <a:latin typeface="Times New Roman"/>
                <a:cs typeface="Times New Roman"/>
              </a:rPr>
              <a:t>are</a:t>
            </a:r>
            <a:r>
              <a:rPr dirty="0" sz="2600">
                <a:latin typeface="Times New Roman"/>
                <a:cs typeface="Times New Roman"/>
              </a:rPr>
              <a:t> then</a:t>
            </a:r>
            <a:r>
              <a:rPr dirty="0" sz="2600" spc="5">
                <a:latin typeface="Times New Roman"/>
                <a:cs typeface="Times New Roman"/>
              </a:rPr>
              <a:t> </a:t>
            </a:r>
            <a:r>
              <a:rPr dirty="0" sz="2600" spc="-5">
                <a:latin typeface="Times New Roman"/>
                <a:cs typeface="Times New Roman"/>
              </a:rPr>
              <a:t>passed</a:t>
            </a:r>
            <a:r>
              <a:rPr dirty="0" sz="2600">
                <a:latin typeface="Times New Roman"/>
                <a:cs typeface="Times New Roman"/>
              </a:rPr>
              <a:t> to</a:t>
            </a:r>
            <a:r>
              <a:rPr dirty="0" sz="2600" spc="5">
                <a:latin typeface="Times New Roman"/>
                <a:cs typeface="Times New Roman"/>
              </a:rPr>
              <a:t> </a:t>
            </a:r>
            <a:r>
              <a:rPr dirty="0" sz="2600">
                <a:latin typeface="Times New Roman"/>
                <a:cs typeface="Times New Roman"/>
              </a:rPr>
              <a:t>a</a:t>
            </a:r>
            <a:r>
              <a:rPr dirty="0" sz="2600" spc="5">
                <a:latin typeface="Times New Roman"/>
                <a:cs typeface="Times New Roman"/>
              </a:rPr>
              <a:t> </a:t>
            </a:r>
            <a:r>
              <a:rPr dirty="0" sz="2600" spc="-5">
                <a:latin typeface="Times New Roman"/>
                <a:cs typeface="Times New Roman"/>
              </a:rPr>
              <a:t>demodulator</a:t>
            </a:r>
            <a:r>
              <a:rPr dirty="0" sz="2600" spc="640">
                <a:latin typeface="Times New Roman"/>
                <a:cs typeface="Times New Roman"/>
              </a:rPr>
              <a:t> </a:t>
            </a:r>
            <a:r>
              <a:rPr dirty="0" sz="2600">
                <a:latin typeface="Times New Roman"/>
                <a:cs typeface="Times New Roman"/>
              </a:rPr>
              <a:t>that </a:t>
            </a:r>
            <a:r>
              <a:rPr dirty="0" sz="2600" spc="5">
                <a:latin typeface="Times New Roman"/>
                <a:cs typeface="Times New Roman"/>
              </a:rPr>
              <a:t> </a:t>
            </a:r>
            <a:r>
              <a:rPr dirty="0" sz="2600" spc="-5">
                <a:latin typeface="Times New Roman"/>
                <a:cs typeface="Times New Roman"/>
              </a:rPr>
              <a:t>separates </a:t>
            </a:r>
            <a:r>
              <a:rPr dirty="0" sz="2600">
                <a:latin typeface="Times New Roman"/>
                <a:cs typeface="Times New Roman"/>
              </a:rPr>
              <a:t>them from their </a:t>
            </a:r>
            <a:r>
              <a:rPr dirty="0" sz="2600" spc="-5">
                <a:latin typeface="Times New Roman"/>
                <a:cs typeface="Times New Roman"/>
              </a:rPr>
              <a:t>carriers </a:t>
            </a:r>
            <a:r>
              <a:rPr dirty="0" sz="2600">
                <a:latin typeface="Times New Roman"/>
                <a:cs typeface="Times New Roman"/>
              </a:rPr>
              <a:t>and passes them </a:t>
            </a:r>
            <a:r>
              <a:rPr dirty="0" sz="2600" spc="-5">
                <a:latin typeface="Times New Roman"/>
                <a:cs typeface="Times New Roman"/>
              </a:rPr>
              <a:t>to </a:t>
            </a:r>
            <a:r>
              <a:rPr dirty="0" sz="2600">
                <a:latin typeface="Times New Roman"/>
                <a:cs typeface="Times New Roman"/>
              </a:rPr>
              <a:t>the </a:t>
            </a:r>
            <a:r>
              <a:rPr dirty="0" sz="2600" spc="-5">
                <a:latin typeface="Times New Roman"/>
                <a:cs typeface="Times New Roman"/>
              </a:rPr>
              <a:t>output </a:t>
            </a:r>
            <a:r>
              <a:rPr dirty="0" sz="2600">
                <a:latin typeface="Times New Roman"/>
                <a:cs typeface="Times New Roman"/>
              </a:rPr>
              <a:t> </a:t>
            </a:r>
            <a:r>
              <a:rPr dirty="0" sz="2600" spc="-5">
                <a:latin typeface="Times New Roman"/>
                <a:cs typeface="Times New Roman"/>
              </a:rPr>
              <a:t>lines.</a:t>
            </a:r>
            <a:r>
              <a:rPr dirty="0" sz="2600">
                <a:latin typeface="Times New Roman"/>
                <a:cs typeface="Times New Roman"/>
              </a:rPr>
              <a:t> </a:t>
            </a:r>
            <a:r>
              <a:rPr dirty="0" sz="2600" spc="-5">
                <a:latin typeface="Times New Roman"/>
                <a:cs typeface="Times New Roman"/>
              </a:rPr>
              <a:t>Following</a:t>
            </a:r>
            <a:r>
              <a:rPr dirty="0" sz="2600">
                <a:latin typeface="Times New Roman"/>
                <a:cs typeface="Times New Roman"/>
              </a:rPr>
              <a:t> </a:t>
            </a:r>
            <a:r>
              <a:rPr dirty="0" sz="2600" spc="-5">
                <a:latin typeface="Times New Roman"/>
                <a:cs typeface="Times New Roman"/>
              </a:rPr>
              <a:t>figure</a:t>
            </a:r>
            <a:r>
              <a:rPr dirty="0" sz="2600">
                <a:latin typeface="Times New Roman"/>
                <a:cs typeface="Times New Roman"/>
              </a:rPr>
              <a:t> </a:t>
            </a:r>
            <a:r>
              <a:rPr dirty="0" sz="2600" spc="-5">
                <a:latin typeface="Times New Roman"/>
                <a:cs typeface="Times New Roman"/>
              </a:rPr>
              <a:t>shows</a:t>
            </a:r>
            <a:r>
              <a:rPr dirty="0" sz="2600">
                <a:latin typeface="Times New Roman"/>
                <a:cs typeface="Times New Roman"/>
              </a:rPr>
              <a:t> a</a:t>
            </a:r>
            <a:r>
              <a:rPr dirty="0" sz="2600" spc="5">
                <a:latin typeface="Times New Roman"/>
                <a:cs typeface="Times New Roman"/>
              </a:rPr>
              <a:t> </a:t>
            </a:r>
            <a:r>
              <a:rPr dirty="0" sz="2600" spc="-5">
                <a:latin typeface="Times New Roman"/>
                <a:cs typeface="Times New Roman"/>
              </a:rPr>
              <a:t>conceptual</a:t>
            </a:r>
            <a:r>
              <a:rPr dirty="0" sz="2600">
                <a:latin typeface="Times New Roman"/>
                <a:cs typeface="Times New Roman"/>
              </a:rPr>
              <a:t> </a:t>
            </a:r>
            <a:r>
              <a:rPr dirty="0" sz="2600" spc="-5">
                <a:latin typeface="Times New Roman"/>
                <a:cs typeface="Times New Roman"/>
              </a:rPr>
              <a:t>illustration</a:t>
            </a:r>
            <a:r>
              <a:rPr dirty="0" sz="2600">
                <a:latin typeface="Times New Roman"/>
                <a:cs typeface="Times New Roman"/>
              </a:rPr>
              <a:t> </a:t>
            </a:r>
            <a:r>
              <a:rPr dirty="0" sz="2600" spc="5">
                <a:latin typeface="Times New Roman"/>
                <a:cs typeface="Times New Roman"/>
              </a:rPr>
              <a:t>of </a:t>
            </a:r>
            <a:r>
              <a:rPr dirty="0" sz="2600" spc="10">
                <a:latin typeface="Times New Roman"/>
                <a:cs typeface="Times New Roman"/>
              </a:rPr>
              <a:t> </a:t>
            </a:r>
            <a:r>
              <a:rPr dirty="0" sz="2600">
                <a:latin typeface="Times New Roman"/>
                <a:cs typeface="Times New Roman"/>
              </a:rPr>
              <a:t>demultiplexing</a:t>
            </a:r>
            <a:r>
              <a:rPr dirty="0" sz="2600" spc="-10">
                <a:latin typeface="Times New Roman"/>
                <a:cs typeface="Times New Roman"/>
              </a:rPr>
              <a:t> </a:t>
            </a:r>
            <a:r>
              <a:rPr dirty="0" sz="2600">
                <a:latin typeface="Times New Roman"/>
                <a:cs typeface="Times New Roman"/>
              </a:rPr>
              <a:t>process.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152400" y="2286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 h="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76200">
            <a:solidFill>
              <a:srgbClr val="0462C1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56" name="object 56"/>
          <p:cNvGrpSpPr/>
          <p:nvPr/>
        </p:nvGrpSpPr>
        <p:grpSpPr>
          <a:xfrm>
            <a:off x="153162" y="1134236"/>
            <a:ext cx="8763000" cy="4870450"/>
            <a:chOff x="153162" y="1134236"/>
            <a:chExt cx="8763000" cy="4870450"/>
          </a:xfrm>
        </p:grpSpPr>
        <p:sp>
          <p:nvSpPr>
            <p:cNvPr id="57" name="object 57"/>
            <p:cNvSpPr/>
            <p:nvPr/>
          </p:nvSpPr>
          <p:spPr>
            <a:xfrm>
              <a:off x="153162" y="1143761"/>
              <a:ext cx="8763000" cy="0"/>
            </a:xfrm>
            <a:custGeom>
              <a:avLst/>
              <a:gdLst/>
              <a:ahLst/>
              <a:cxnLst/>
              <a:rect l="l" t="t" r="r" b="b"/>
              <a:pathLst>
                <a:path w="8763000" h="0">
                  <a:moveTo>
                    <a:pt x="0" y="0"/>
                  </a:moveTo>
                  <a:lnTo>
                    <a:pt x="8763000" y="0"/>
                  </a:lnTo>
                </a:path>
              </a:pathLst>
            </a:custGeom>
            <a:ln w="19050">
              <a:solidFill>
                <a:srgbClr val="0462C1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8" name="object 58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1200912" y="3505200"/>
              <a:ext cx="5791199" cy="2499360"/>
            </a:xfrm>
            <a:prstGeom prst="rect">
              <a:avLst/>
            </a:prstGeom>
          </p:spPr>
        </p:pic>
      </p:grpSp>
      <p:sp>
        <p:nvSpPr>
          <p:cNvPr id="59" name="object 59"/>
          <p:cNvSpPr/>
          <p:nvPr/>
        </p:nvSpPr>
        <p:spPr>
          <a:xfrm>
            <a:off x="152400" y="62484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 h="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76200">
            <a:solidFill>
              <a:srgbClr val="0462C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 txBox="1">
            <a:spLocks noGrp="1"/>
          </p:cNvSpPr>
          <p:nvPr>
            <p:ph type="title"/>
          </p:nvPr>
        </p:nvSpPr>
        <p:spPr>
          <a:xfrm>
            <a:off x="231140" y="287527"/>
            <a:ext cx="6941820" cy="6965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30"/>
              <a:t>FDM</a:t>
            </a:r>
            <a:r>
              <a:rPr dirty="0" spc="-120"/>
              <a:t> </a:t>
            </a:r>
            <a:r>
              <a:rPr dirty="0" spc="-40"/>
              <a:t>De-Multiplexing</a:t>
            </a:r>
            <a:r>
              <a:rPr dirty="0" spc="-105"/>
              <a:t> </a:t>
            </a:r>
            <a:r>
              <a:rPr dirty="0" spc="-45"/>
              <a:t>Process</a:t>
            </a:r>
          </a:p>
        </p:txBody>
      </p:sp>
      <p:sp>
        <p:nvSpPr>
          <p:cNvPr id="61" name="object 61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 spc="-10"/>
              <a:t>Data</a:t>
            </a:r>
            <a:r>
              <a:rPr dirty="0" spc="-20"/>
              <a:t> </a:t>
            </a:r>
            <a:r>
              <a:rPr dirty="0" spc="-5"/>
              <a:t>Communication</a:t>
            </a:r>
            <a:r>
              <a:rPr dirty="0" spc="-15"/>
              <a:t> </a:t>
            </a:r>
            <a:r>
              <a:rPr dirty="0" spc="-5"/>
              <a:t>Lecture</a:t>
            </a:r>
            <a:r>
              <a:rPr dirty="0" spc="-20"/>
              <a:t> </a:t>
            </a:r>
            <a:r>
              <a:rPr dirty="0" spc="-5"/>
              <a:t>Series,</a:t>
            </a:r>
            <a:r>
              <a:rPr dirty="0"/>
              <a:t> </a:t>
            </a:r>
            <a:r>
              <a:rPr dirty="0" spc="-10"/>
              <a:t>NRC, </a:t>
            </a:r>
            <a:r>
              <a:rPr dirty="0" spc="-15"/>
              <a:t>MAY2020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8100" y="1037844"/>
            <a:ext cx="9015730" cy="2002155"/>
            <a:chOff x="38100" y="1037844"/>
            <a:chExt cx="9015730" cy="200215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3318" y="1238387"/>
              <a:ext cx="1080819" cy="25523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87196" y="1037844"/>
              <a:ext cx="930402" cy="733805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66316" y="1037844"/>
              <a:ext cx="582930" cy="73380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97964" y="1037844"/>
              <a:ext cx="1152906" cy="733805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799588" y="1037844"/>
              <a:ext cx="1460753" cy="733805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909059" y="1037844"/>
              <a:ext cx="1590293" cy="73380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48071" y="1037844"/>
              <a:ext cx="582929" cy="733805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379720" y="1037844"/>
              <a:ext cx="1831085" cy="733805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858000" y="1037844"/>
              <a:ext cx="712470" cy="733805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217664" y="1037844"/>
              <a:ext cx="602729" cy="733805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467600" y="1037844"/>
              <a:ext cx="986790" cy="733805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017764" y="1037844"/>
              <a:ext cx="518922" cy="733805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183880" y="1037844"/>
              <a:ext cx="869442" cy="733805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8100" y="1354836"/>
              <a:ext cx="1059942" cy="733806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73252" y="1354836"/>
              <a:ext cx="694182" cy="733806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342644" y="1354836"/>
              <a:ext cx="1575054" cy="733806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692907" y="1354836"/>
              <a:ext cx="1094994" cy="733806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563111" y="1354836"/>
              <a:ext cx="1152906" cy="733806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489703" y="1354836"/>
              <a:ext cx="1590294" cy="733806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855208" y="1354836"/>
              <a:ext cx="953262" cy="733806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583680" y="1354836"/>
              <a:ext cx="582929" cy="733806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941819" y="1354836"/>
              <a:ext cx="951737" cy="733806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668768" y="1354836"/>
              <a:ext cx="1024890" cy="733806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8468868" y="1354836"/>
              <a:ext cx="584441" cy="733806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38100" y="1671827"/>
              <a:ext cx="1831086" cy="733806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93164" y="1671827"/>
              <a:ext cx="712469" cy="733806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2228088" y="1671827"/>
              <a:ext cx="767334" cy="733806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2817876" y="1671827"/>
              <a:ext cx="1069086" cy="733806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3710940" y="1671827"/>
              <a:ext cx="1076706" cy="733806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4611623" y="1671827"/>
              <a:ext cx="767334" cy="733806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202935" y="1671827"/>
              <a:ext cx="694182" cy="733806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5719571" y="1671827"/>
              <a:ext cx="767334" cy="733806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309359" y="1671827"/>
              <a:ext cx="986789" cy="733806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859523" y="1671827"/>
              <a:ext cx="518922" cy="733806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7202423" y="1671827"/>
              <a:ext cx="1189481" cy="733806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8215883" y="1671827"/>
              <a:ext cx="837437" cy="733806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38100" y="1988819"/>
              <a:ext cx="2298954" cy="733805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993392" y="1988819"/>
              <a:ext cx="1152906" cy="733805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2804160" y="1988819"/>
              <a:ext cx="840486" cy="733805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3302508" y="1988819"/>
              <a:ext cx="1753362" cy="733805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4712208" y="1988819"/>
              <a:ext cx="1428750" cy="733805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704332" y="1988819"/>
              <a:ext cx="518922" cy="733805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5879591" y="1988819"/>
              <a:ext cx="1500378" cy="733805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7037831" y="1988819"/>
              <a:ext cx="1096518" cy="733805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7792211" y="1988819"/>
              <a:ext cx="838961" cy="733805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8287511" y="1988819"/>
              <a:ext cx="765809" cy="733805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38100" y="2305811"/>
              <a:ext cx="1191006" cy="733806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871727" y="2305811"/>
              <a:ext cx="1209294" cy="733806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44396" y="2305811"/>
              <a:ext cx="518921" cy="733806"/>
            </a:xfrm>
            <a:prstGeom prst="rect">
              <a:avLst/>
            </a:prstGeom>
          </p:spPr>
        </p:pic>
      </p:grpSp>
      <p:grpSp>
        <p:nvGrpSpPr>
          <p:cNvPr id="52" name="object 52"/>
          <p:cNvGrpSpPr/>
          <p:nvPr/>
        </p:nvGrpSpPr>
        <p:grpSpPr>
          <a:xfrm>
            <a:off x="38100" y="3637788"/>
            <a:ext cx="9015730" cy="2319020"/>
            <a:chOff x="38100" y="3637788"/>
            <a:chExt cx="9015730" cy="2319020"/>
          </a:xfrm>
        </p:grpSpPr>
        <p:pic>
          <p:nvPicPr>
            <p:cNvPr id="53" name="object 53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38100" y="3637788"/>
              <a:ext cx="867918" cy="733806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659891" y="3637788"/>
              <a:ext cx="1023365" cy="733806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1437132" y="3637788"/>
              <a:ext cx="1884425" cy="733806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3073907" y="3637788"/>
              <a:ext cx="1041654" cy="733806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867911" y="3637788"/>
              <a:ext cx="712470" cy="733806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4334255" y="3637788"/>
              <a:ext cx="837438" cy="733806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4925567" y="3637788"/>
              <a:ext cx="1096517" cy="733806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5774435" y="3637788"/>
              <a:ext cx="1149858" cy="733806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6678168" y="3637788"/>
              <a:ext cx="1588770" cy="733806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020811" y="3637788"/>
              <a:ext cx="694181" cy="733806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8468868" y="3637788"/>
              <a:ext cx="584441" cy="733806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38100" y="3954780"/>
              <a:ext cx="1565910" cy="733806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1280160" y="3954780"/>
              <a:ext cx="1914905" cy="733806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2871216" y="3954780"/>
              <a:ext cx="710945" cy="733806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3258311" y="3954780"/>
              <a:ext cx="1300734" cy="733806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4235196" y="3954780"/>
              <a:ext cx="694181" cy="733806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4605528" y="3954780"/>
              <a:ext cx="1300734" cy="733806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5582411" y="3954780"/>
              <a:ext cx="602741" cy="733806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5748528" y="3954780"/>
              <a:ext cx="517410" cy="733806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5829300" y="3954780"/>
              <a:ext cx="602741" cy="733806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5995415" y="3954780"/>
              <a:ext cx="517410" cy="733806"/>
            </a:xfrm>
            <a:prstGeom prst="rect">
              <a:avLst/>
            </a:prstGeom>
          </p:spPr>
        </p:pic>
        <p:pic>
          <p:nvPicPr>
            <p:cNvPr id="74" name="object 7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188964" y="3954780"/>
              <a:ext cx="869441" cy="733806"/>
            </a:xfrm>
            <a:prstGeom prst="rect">
              <a:avLst/>
            </a:prstGeom>
          </p:spPr>
        </p:pic>
        <p:pic>
          <p:nvPicPr>
            <p:cNvPr id="75" name="object 75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6734556" y="3954780"/>
              <a:ext cx="877061" cy="733806"/>
            </a:xfrm>
            <a:prstGeom prst="rect">
              <a:avLst/>
            </a:prstGeom>
          </p:spPr>
        </p:pic>
        <p:pic>
          <p:nvPicPr>
            <p:cNvPr id="76" name="object 76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7287768" y="3954780"/>
              <a:ext cx="840485" cy="733806"/>
            </a:xfrm>
            <a:prstGeom prst="rect">
              <a:avLst/>
            </a:prstGeom>
          </p:spPr>
        </p:pic>
        <p:pic>
          <p:nvPicPr>
            <p:cNvPr id="77" name="object 77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7804404" y="3954780"/>
              <a:ext cx="768857" cy="733806"/>
            </a:xfrm>
            <a:prstGeom prst="rect">
              <a:avLst/>
            </a:prstGeom>
          </p:spPr>
        </p:pic>
        <p:pic>
          <p:nvPicPr>
            <p:cNvPr id="78" name="object 78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8136635" y="3954780"/>
              <a:ext cx="546353" cy="733806"/>
            </a:xfrm>
            <a:prstGeom prst="rect">
              <a:avLst/>
            </a:prstGeom>
          </p:spPr>
        </p:pic>
        <p:pic>
          <p:nvPicPr>
            <p:cNvPr id="79" name="object 79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359140" y="3954780"/>
              <a:ext cx="694181" cy="733806"/>
            </a:xfrm>
            <a:prstGeom prst="rect">
              <a:avLst/>
            </a:prstGeom>
          </p:spPr>
        </p:pic>
        <p:pic>
          <p:nvPicPr>
            <p:cNvPr id="80" name="object 80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38100" y="4271772"/>
              <a:ext cx="768858" cy="733806"/>
            </a:xfrm>
            <a:prstGeom prst="rect">
              <a:avLst/>
            </a:prstGeom>
          </p:spPr>
        </p:pic>
        <p:pic>
          <p:nvPicPr>
            <p:cNvPr id="81" name="object 81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370331" y="4271772"/>
              <a:ext cx="544830" cy="733806"/>
            </a:xfrm>
            <a:prstGeom prst="rect">
              <a:avLst/>
            </a:prstGeom>
          </p:spPr>
        </p:pic>
        <p:pic>
          <p:nvPicPr>
            <p:cNvPr id="82" name="object 82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478536" y="4271772"/>
              <a:ext cx="986789" cy="733806"/>
            </a:xfrm>
            <a:prstGeom prst="rect">
              <a:avLst/>
            </a:prstGeom>
          </p:spPr>
        </p:pic>
        <p:pic>
          <p:nvPicPr>
            <p:cNvPr id="83" name="object 83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1214627" y="4271772"/>
              <a:ext cx="1831086" cy="733806"/>
            </a:xfrm>
            <a:prstGeom prst="rect">
              <a:avLst/>
            </a:prstGeom>
          </p:spPr>
        </p:pic>
        <p:pic>
          <p:nvPicPr>
            <p:cNvPr id="84" name="object 84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2795016" y="4271772"/>
              <a:ext cx="820674" cy="733806"/>
            </a:xfrm>
            <a:prstGeom prst="rect">
              <a:avLst/>
            </a:prstGeom>
          </p:spPr>
        </p:pic>
        <p:pic>
          <p:nvPicPr>
            <p:cNvPr id="85" name="object 85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3364991" y="4271772"/>
              <a:ext cx="840486" cy="733806"/>
            </a:xfrm>
            <a:prstGeom prst="rect">
              <a:avLst/>
            </a:prstGeom>
          </p:spPr>
        </p:pic>
        <p:pic>
          <p:nvPicPr>
            <p:cNvPr id="86" name="object 86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3954779" y="4271772"/>
              <a:ext cx="968501" cy="733806"/>
            </a:xfrm>
            <a:prstGeom prst="rect">
              <a:avLst/>
            </a:prstGeom>
          </p:spPr>
        </p:pic>
        <p:pic>
          <p:nvPicPr>
            <p:cNvPr id="87" name="object 87"/>
            <p:cNvPicPr/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4672584" y="4271772"/>
              <a:ext cx="1546098" cy="733806"/>
            </a:xfrm>
            <a:prstGeom prst="rect">
              <a:avLst/>
            </a:prstGeom>
          </p:spPr>
        </p:pic>
        <p:pic>
          <p:nvPicPr>
            <p:cNvPr id="88" name="object 88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5967984" y="4271772"/>
              <a:ext cx="840486" cy="733806"/>
            </a:xfrm>
            <a:prstGeom prst="rect">
              <a:avLst/>
            </a:prstGeom>
          </p:spPr>
        </p:pic>
        <p:pic>
          <p:nvPicPr>
            <p:cNvPr id="89" name="object 89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6557771" y="4271772"/>
              <a:ext cx="768857" cy="733806"/>
            </a:xfrm>
            <a:prstGeom prst="rect">
              <a:avLst/>
            </a:prstGeom>
          </p:spPr>
        </p:pic>
        <p:pic>
          <p:nvPicPr>
            <p:cNvPr id="90" name="object 90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6890004" y="4271772"/>
              <a:ext cx="546353" cy="733806"/>
            </a:xfrm>
            <a:prstGeom prst="rect">
              <a:avLst/>
            </a:prstGeom>
          </p:spPr>
        </p:pic>
        <p:pic>
          <p:nvPicPr>
            <p:cNvPr id="91" name="object 91"/>
            <p:cNvPicPr/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7185659" y="4271772"/>
              <a:ext cx="692657" cy="733806"/>
            </a:xfrm>
            <a:prstGeom prst="rect">
              <a:avLst/>
            </a:prstGeom>
          </p:spPr>
        </p:pic>
        <p:pic>
          <p:nvPicPr>
            <p:cNvPr id="92" name="object 92"/>
            <p:cNvPicPr/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7627619" y="4271772"/>
              <a:ext cx="768857" cy="733806"/>
            </a:xfrm>
            <a:prstGeom prst="rect">
              <a:avLst/>
            </a:prstGeom>
          </p:spPr>
        </p:pic>
        <p:pic>
          <p:nvPicPr>
            <p:cNvPr id="93" name="object 93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7959852" y="4271772"/>
              <a:ext cx="544829" cy="733806"/>
            </a:xfrm>
            <a:prstGeom prst="rect">
              <a:avLst/>
            </a:prstGeom>
          </p:spPr>
        </p:pic>
        <p:pic>
          <p:nvPicPr>
            <p:cNvPr id="94" name="object 94"/>
            <p:cNvPicPr/>
            <p:nvPr/>
          </p:nvPicPr>
          <p:blipFill>
            <a:blip r:embed="rId71" cstate="print"/>
            <a:stretch>
              <a:fillRect/>
            </a:stretch>
          </p:blipFill>
          <p:spPr>
            <a:xfrm>
              <a:off x="8068056" y="4271772"/>
              <a:ext cx="985266" cy="733806"/>
            </a:xfrm>
            <a:prstGeom prst="rect">
              <a:avLst/>
            </a:prstGeom>
          </p:spPr>
        </p:pic>
        <p:pic>
          <p:nvPicPr>
            <p:cNvPr id="95" name="object 95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38100" y="4588763"/>
              <a:ext cx="1831086" cy="733806"/>
            </a:xfrm>
            <a:prstGeom prst="rect">
              <a:avLst/>
            </a:prstGeom>
          </p:spPr>
        </p:pic>
        <p:pic>
          <p:nvPicPr>
            <p:cNvPr id="96" name="object 96"/>
            <p:cNvPicPr/>
            <p:nvPr/>
          </p:nvPicPr>
          <p:blipFill>
            <a:blip r:embed="rId72" cstate="print"/>
            <a:stretch>
              <a:fillRect/>
            </a:stretch>
          </p:blipFill>
          <p:spPr>
            <a:xfrm>
              <a:off x="1633727" y="4588763"/>
              <a:ext cx="822198" cy="733806"/>
            </a:xfrm>
            <a:prstGeom prst="rect">
              <a:avLst/>
            </a:prstGeom>
          </p:spPr>
        </p:pic>
        <p:pic>
          <p:nvPicPr>
            <p:cNvPr id="97" name="object 97"/>
            <p:cNvPicPr/>
            <p:nvPr/>
          </p:nvPicPr>
          <p:blipFill>
            <a:blip r:embed="rId73" cstate="print"/>
            <a:stretch>
              <a:fillRect/>
            </a:stretch>
          </p:blipFill>
          <p:spPr>
            <a:xfrm>
              <a:off x="2220467" y="4588763"/>
              <a:ext cx="838962" cy="733806"/>
            </a:xfrm>
            <a:prstGeom prst="rect">
              <a:avLst/>
            </a:prstGeom>
          </p:spPr>
        </p:pic>
        <p:pic>
          <p:nvPicPr>
            <p:cNvPr id="98" name="object 98"/>
            <p:cNvPicPr/>
            <p:nvPr/>
          </p:nvPicPr>
          <p:blipFill>
            <a:blip r:embed="rId74" cstate="print"/>
            <a:stretch>
              <a:fillRect/>
            </a:stretch>
          </p:blipFill>
          <p:spPr>
            <a:xfrm>
              <a:off x="2823972" y="4588763"/>
              <a:ext cx="1352550" cy="733806"/>
            </a:xfrm>
            <a:prstGeom prst="rect">
              <a:avLst/>
            </a:prstGeom>
          </p:spPr>
        </p:pic>
        <p:pic>
          <p:nvPicPr>
            <p:cNvPr id="99" name="object 99"/>
            <p:cNvPicPr/>
            <p:nvPr/>
          </p:nvPicPr>
          <p:blipFill>
            <a:blip r:embed="rId75" cstate="print"/>
            <a:stretch>
              <a:fillRect/>
            </a:stretch>
          </p:blipFill>
          <p:spPr>
            <a:xfrm>
              <a:off x="3941064" y="4588763"/>
              <a:ext cx="1543050" cy="733806"/>
            </a:xfrm>
            <a:prstGeom prst="rect">
              <a:avLst/>
            </a:prstGeom>
          </p:spPr>
        </p:pic>
        <p:pic>
          <p:nvPicPr>
            <p:cNvPr id="100" name="object 100"/>
            <p:cNvPicPr/>
            <p:nvPr/>
          </p:nvPicPr>
          <p:blipFill>
            <a:blip r:embed="rId76" cstate="print"/>
            <a:stretch>
              <a:fillRect/>
            </a:stretch>
          </p:blipFill>
          <p:spPr>
            <a:xfrm>
              <a:off x="5248655" y="4588763"/>
              <a:ext cx="913638" cy="733806"/>
            </a:xfrm>
            <a:prstGeom prst="rect">
              <a:avLst/>
            </a:prstGeom>
          </p:spPr>
        </p:pic>
        <p:pic>
          <p:nvPicPr>
            <p:cNvPr id="101" name="object 101"/>
            <p:cNvPicPr/>
            <p:nvPr/>
          </p:nvPicPr>
          <p:blipFill>
            <a:blip r:embed="rId77" cstate="print"/>
            <a:stretch>
              <a:fillRect/>
            </a:stretch>
          </p:blipFill>
          <p:spPr>
            <a:xfrm>
              <a:off x="5925311" y="4588763"/>
              <a:ext cx="840486" cy="733806"/>
            </a:xfrm>
            <a:prstGeom prst="rect">
              <a:avLst/>
            </a:prstGeom>
          </p:spPr>
        </p:pic>
        <p:pic>
          <p:nvPicPr>
            <p:cNvPr id="102" name="object 102"/>
            <p:cNvPicPr/>
            <p:nvPr/>
          </p:nvPicPr>
          <p:blipFill>
            <a:blip r:embed="rId78" cstate="print"/>
            <a:stretch>
              <a:fillRect/>
            </a:stretch>
          </p:blipFill>
          <p:spPr>
            <a:xfrm>
              <a:off x="6530340" y="4588763"/>
              <a:ext cx="767333" cy="733806"/>
            </a:xfrm>
            <a:prstGeom prst="rect">
              <a:avLst/>
            </a:prstGeom>
          </p:spPr>
        </p:pic>
        <p:pic>
          <p:nvPicPr>
            <p:cNvPr id="103" name="object 103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6861047" y="4588763"/>
              <a:ext cx="546353" cy="733806"/>
            </a:xfrm>
            <a:prstGeom prst="rect">
              <a:avLst/>
            </a:prstGeom>
          </p:spPr>
        </p:pic>
        <p:pic>
          <p:nvPicPr>
            <p:cNvPr id="104" name="object 104"/>
            <p:cNvPicPr/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7171943" y="4588763"/>
              <a:ext cx="692657" cy="733806"/>
            </a:xfrm>
            <a:prstGeom prst="rect">
              <a:avLst/>
            </a:prstGeom>
          </p:spPr>
        </p:pic>
        <p:pic>
          <p:nvPicPr>
            <p:cNvPr id="105" name="object 105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7629143" y="4588763"/>
              <a:ext cx="767333" cy="733806"/>
            </a:xfrm>
            <a:prstGeom prst="rect">
              <a:avLst/>
            </a:prstGeom>
          </p:spPr>
        </p:pic>
        <p:pic>
          <p:nvPicPr>
            <p:cNvPr id="106" name="object 106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7959852" y="4588763"/>
              <a:ext cx="546353" cy="733806"/>
            </a:xfrm>
            <a:prstGeom prst="rect">
              <a:avLst/>
            </a:prstGeom>
          </p:spPr>
        </p:pic>
        <p:pic>
          <p:nvPicPr>
            <p:cNvPr id="107" name="object 107"/>
            <p:cNvPicPr/>
            <p:nvPr/>
          </p:nvPicPr>
          <p:blipFill>
            <a:blip r:embed="rId79" cstate="print"/>
            <a:stretch>
              <a:fillRect/>
            </a:stretch>
          </p:blipFill>
          <p:spPr>
            <a:xfrm>
              <a:off x="8069580" y="4588763"/>
              <a:ext cx="983742" cy="733806"/>
            </a:xfrm>
            <a:prstGeom prst="rect">
              <a:avLst/>
            </a:prstGeom>
          </p:spPr>
        </p:pic>
        <p:pic>
          <p:nvPicPr>
            <p:cNvPr id="108" name="object 108"/>
            <p:cNvPicPr/>
            <p:nvPr/>
          </p:nvPicPr>
          <p:blipFill>
            <a:blip r:embed="rId80" cstate="print"/>
            <a:stretch>
              <a:fillRect/>
            </a:stretch>
          </p:blipFill>
          <p:spPr>
            <a:xfrm>
              <a:off x="38100" y="4905755"/>
              <a:ext cx="1832610" cy="733806"/>
            </a:xfrm>
            <a:prstGeom prst="rect">
              <a:avLst/>
            </a:prstGeom>
          </p:spPr>
        </p:pic>
        <p:pic>
          <p:nvPicPr>
            <p:cNvPr id="109" name="object 109"/>
            <p:cNvPicPr/>
            <p:nvPr/>
          </p:nvPicPr>
          <p:blipFill>
            <a:blip r:embed="rId72" cstate="print"/>
            <a:stretch>
              <a:fillRect/>
            </a:stretch>
          </p:blipFill>
          <p:spPr>
            <a:xfrm>
              <a:off x="1519427" y="4905755"/>
              <a:ext cx="822197" cy="733806"/>
            </a:xfrm>
            <a:prstGeom prst="rect">
              <a:avLst/>
            </a:prstGeom>
          </p:spPr>
        </p:pic>
        <p:pic>
          <p:nvPicPr>
            <p:cNvPr id="110" name="object 110"/>
            <p:cNvPicPr/>
            <p:nvPr/>
          </p:nvPicPr>
          <p:blipFill>
            <a:blip r:embed="rId77" cstate="print"/>
            <a:stretch>
              <a:fillRect/>
            </a:stretch>
          </p:blipFill>
          <p:spPr>
            <a:xfrm>
              <a:off x="1991867" y="4905755"/>
              <a:ext cx="840486" cy="733806"/>
            </a:xfrm>
            <a:prstGeom prst="rect">
              <a:avLst/>
            </a:prstGeom>
          </p:spPr>
        </p:pic>
        <p:pic>
          <p:nvPicPr>
            <p:cNvPr id="111" name="object 111"/>
            <p:cNvPicPr/>
            <p:nvPr/>
          </p:nvPicPr>
          <p:blipFill>
            <a:blip r:embed="rId81" cstate="print"/>
            <a:stretch>
              <a:fillRect/>
            </a:stretch>
          </p:blipFill>
          <p:spPr>
            <a:xfrm>
              <a:off x="2482595" y="4905755"/>
              <a:ext cx="1059942" cy="733806"/>
            </a:xfrm>
            <a:prstGeom prst="rect">
              <a:avLst/>
            </a:prstGeom>
          </p:spPr>
        </p:pic>
        <p:pic>
          <p:nvPicPr>
            <p:cNvPr id="112" name="object 112"/>
            <p:cNvPicPr/>
            <p:nvPr/>
          </p:nvPicPr>
          <p:blipFill>
            <a:blip r:embed="rId82" cstate="print"/>
            <a:stretch>
              <a:fillRect/>
            </a:stretch>
          </p:blipFill>
          <p:spPr>
            <a:xfrm>
              <a:off x="3192779" y="4905755"/>
              <a:ext cx="913638" cy="733806"/>
            </a:xfrm>
            <a:prstGeom prst="rect">
              <a:avLst/>
            </a:prstGeom>
          </p:spPr>
        </p:pic>
        <p:pic>
          <p:nvPicPr>
            <p:cNvPr id="113" name="object 113"/>
            <p:cNvPicPr/>
            <p:nvPr/>
          </p:nvPicPr>
          <p:blipFill>
            <a:blip r:embed="rId83" cstate="print"/>
            <a:stretch>
              <a:fillRect/>
            </a:stretch>
          </p:blipFill>
          <p:spPr>
            <a:xfrm>
              <a:off x="3669791" y="4905755"/>
              <a:ext cx="518922" cy="733806"/>
            </a:xfrm>
            <a:prstGeom prst="rect">
              <a:avLst/>
            </a:prstGeom>
          </p:spPr>
        </p:pic>
        <p:pic>
          <p:nvPicPr>
            <p:cNvPr id="114" name="object 114"/>
            <p:cNvPicPr/>
            <p:nvPr/>
          </p:nvPicPr>
          <p:blipFill>
            <a:blip r:embed="rId84" cstate="print"/>
            <a:stretch>
              <a:fillRect/>
            </a:stretch>
          </p:blipFill>
          <p:spPr>
            <a:xfrm>
              <a:off x="3838955" y="4905755"/>
              <a:ext cx="1114805" cy="733806"/>
            </a:xfrm>
            <a:prstGeom prst="rect">
              <a:avLst/>
            </a:prstGeom>
          </p:spPr>
        </p:pic>
        <p:pic>
          <p:nvPicPr>
            <p:cNvPr id="115" name="object 115"/>
            <p:cNvPicPr/>
            <p:nvPr/>
          </p:nvPicPr>
          <p:blipFill>
            <a:blip r:embed="rId85" cstate="print"/>
            <a:stretch>
              <a:fillRect/>
            </a:stretch>
          </p:blipFill>
          <p:spPr>
            <a:xfrm>
              <a:off x="4604003" y="4905755"/>
              <a:ext cx="822198" cy="733806"/>
            </a:xfrm>
            <a:prstGeom prst="rect">
              <a:avLst/>
            </a:prstGeom>
          </p:spPr>
        </p:pic>
        <p:pic>
          <p:nvPicPr>
            <p:cNvPr id="116" name="object 116"/>
            <p:cNvPicPr/>
            <p:nvPr/>
          </p:nvPicPr>
          <p:blipFill>
            <a:blip r:embed="rId86" cstate="print"/>
            <a:stretch>
              <a:fillRect/>
            </a:stretch>
          </p:blipFill>
          <p:spPr>
            <a:xfrm>
              <a:off x="5076444" y="4905755"/>
              <a:ext cx="1573529" cy="733806"/>
            </a:xfrm>
            <a:prstGeom prst="rect">
              <a:avLst/>
            </a:prstGeom>
          </p:spPr>
        </p:pic>
        <p:pic>
          <p:nvPicPr>
            <p:cNvPr id="117" name="object 117"/>
            <p:cNvPicPr/>
            <p:nvPr/>
          </p:nvPicPr>
          <p:blipFill>
            <a:blip r:embed="rId87" cstate="print"/>
            <a:stretch>
              <a:fillRect/>
            </a:stretch>
          </p:blipFill>
          <p:spPr>
            <a:xfrm>
              <a:off x="6300215" y="4905755"/>
              <a:ext cx="1096517" cy="733806"/>
            </a:xfrm>
            <a:prstGeom prst="rect">
              <a:avLst/>
            </a:prstGeom>
          </p:spPr>
        </p:pic>
        <p:pic>
          <p:nvPicPr>
            <p:cNvPr id="118" name="object 118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7046976" y="4905755"/>
              <a:ext cx="710946" cy="733806"/>
            </a:xfrm>
            <a:prstGeom prst="rect">
              <a:avLst/>
            </a:prstGeom>
          </p:spPr>
        </p:pic>
        <p:pic>
          <p:nvPicPr>
            <p:cNvPr id="119" name="object 119"/>
            <p:cNvPicPr/>
            <p:nvPr/>
          </p:nvPicPr>
          <p:blipFill>
            <a:blip r:embed="rId88" cstate="print"/>
            <a:stretch>
              <a:fillRect/>
            </a:stretch>
          </p:blipFill>
          <p:spPr>
            <a:xfrm>
              <a:off x="7409688" y="4905755"/>
              <a:ext cx="1300733" cy="733806"/>
            </a:xfrm>
            <a:prstGeom prst="rect">
              <a:avLst/>
            </a:prstGeom>
          </p:spPr>
        </p:pic>
        <p:pic>
          <p:nvPicPr>
            <p:cNvPr id="120" name="object 120"/>
            <p:cNvPicPr/>
            <p:nvPr/>
          </p:nvPicPr>
          <p:blipFill>
            <a:blip r:embed="rId89" cstate="print"/>
            <a:stretch>
              <a:fillRect/>
            </a:stretch>
          </p:blipFill>
          <p:spPr>
            <a:xfrm>
              <a:off x="8360664" y="4905755"/>
              <a:ext cx="692657" cy="733806"/>
            </a:xfrm>
            <a:prstGeom prst="rect">
              <a:avLst/>
            </a:prstGeom>
          </p:spPr>
        </p:pic>
        <p:pic>
          <p:nvPicPr>
            <p:cNvPr id="121" name="object 121"/>
            <p:cNvPicPr/>
            <p:nvPr/>
          </p:nvPicPr>
          <p:blipFill>
            <a:blip r:embed="rId77" cstate="print"/>
            <a:stretch>
              <a:fillRect/>
            </a:stretch>
          </p:blipFill>
          <p:spPr>
            <a:xfrm>
              <a:off x="38100" y="5222748"/>
              <a:ext cx="840486" cy="733805"/>
            </a:xfrm>
            <a:prstGeom prst="rect">
              <a:avLst/>
            </a:prstGeom>
          </p:spPr>
        </p:pic>
        <p:pic>
          <p:nvPicPr>
            <p:cNvPr id="122" name="object 122"/>
            <p:cNvPicPr/>
            <p:nvPr/>
          </p:nvPicPr>
          <p:blipFill>
            <a:blip r:embed="rId90" cstate="print"/>
            <a:stretch>
              <a:fillRect/>
            </a:stretch>
          </p:blipFill>
          <p:spPr>
            <a:xfrm>
              <a:off x="524255" y="5222748"/>
              <a:ext cx="1226058" cy="733805"/>
            </a:xfrm>
            <a:prstGeom prst="rect">
              <a:avLst/>
            </a:prstGeom>
          </p:spPr>
        </p:pic>
        <p:pic>
          <p:nvPicPr>
            <p:cNvPr id="123" name="object 123"/>
            <p:cNvPicPr/>
            <p:nvPr/>
          </p:nvPicPr>
          <p:blipFill>
            <a:blip r:embed="rId91" cstate="print"/>
            <a:stretch>
              <a:fillRect/>
            </a:stretch>
          </p:blipFill>
          <p:spPr>
            <a:xfrm>
              <a:off x="1394460" y="5222748"/>
              <a:ext cx="694181" cy="733805"/>
            </a:xfrm>
            <a:prstGeom prst="rect">
              <a:avLst/>
            </a:prstGeom>
          </p:spPr>
        </p:pic>
        <p:pic>
          <p:nvPicPr>
            <p:cNvPr id="124" name="object 124"/>
            <p:cNvPicPr/>
            <p:nvPr/>
          </p:nvPicPr>
          <p:blipFill>
            <a:blip r:embed="rId77" cstate="print"/>
            <a:stretch>
              <a:fillRect/>
            </a:stretch>
          </p:blipFill>
          <p:spPr>
            <a:xfrm>
              <a:off x="1734311" y="5222748"/>
              <a:ext cx="840486" cy="733805"/>
            </a:xfrm>
            <a:prstGeom prst="rect">
              <a:avLst/>
            </a:prstGeom>
          </p:spPr>
        </p:pic>
        <p:pic>
          <p:nvPicPr>
            <p:cNvPr id="125" name="object 125"/>
            <p:cNvPicPr/>
            <p:nvPr/>
          </p:nvPicPr>
          <p:blipFill>
            <a:blip r:embed="rId92" cstate="print"/>
            <a:stretch>
              <a:fillRect/>
            </a:stretch>
          </p:blipFill>
          <p:spPr>
            <a:xfrm>
              <a:off x="2218944" y="5222748"/>
              <a:ext cx="1006602" cy="733805"/>
            </a:xfrm>
            <a:prstGeom prst="rect">
              <a:avLst/>
            </a:prstGeom>
          </p:spPr>
        </p:pic>
        <p:pic>
          <p:nvPicPr>
            <p:cNvPr id="126" name="object 126"/>
            <p:cNvPicPr/>
            <p:nvPr/>
          </p:nvPicPr>
          <p:blipFill>
            <a:blip r:embed="rId93" cstate="print"/>
            <a:stretch>
              <a:fillRect/>
            </a:stretch>
          </p:blipFill>
          <p:spPr>
            <a:xfrm>
              <a:off x="2869692" y="5222748"/>
              <a:ext cx="1059942" cy="733805"/>
            </a:xfrm>
            <a:prstGeom prst="rect">
              <a:avLst/>
            </a:prstGeom>
          </p:spPr>
        </p:pic>
        <p:pic>
          <p:nvPicPr>
            <p:cNvPr id="127" name="object 127"/>
            <p:cNvPicPr/>
            <p:nvPr/>
          </p:nvPicPr>
          <p:blipFill>
            <a:blip r:embed="rId83" cstate="print"/>
            <a:stretch>
              <a:fillRect/>
            </a:stretch>
          </p:blipFill>
          <p:spPr>
            <a:xfrm>
              <a:off x="3493008" y="5222748"/>
              <a:ext cx="518922" cy="733805"/>
            </a:xfrm>
            <a:prstGeom prst="rect">
              <a:avLst/>
            </a:prstGeom>
          </p:spPr>
        </p:pic>
      </p:grpSp>
      <p:sp>
        <p:nvSpPr>
          <p:cNvPr id="128" name="object 128"/>
          <p:cNvSpPr txBox="1"/>
          <p:nvPr/>
        </p:nvSpPr>
        <p:spPr>
          <a:xfrm>
            <a:off x="231140" y="1119886"/>
            <a:ext cx="8608695" cy="4608195"/>
          </a:xfrm>
          <a:prstGeom prst="rect">
            <a:avLst/>
          </a:prstGeom>
        </p:spPr>
        <p:txBody>
          <a:bodyPr wrap="square" lIns="0" tIns="92075" rIns="0" bIns="0" rtlCol="0" vert="horz">
            <a:spAutoFit/>
          </a:bodyPr>
          <a:lstStyle/>
          <a:p>
            <a:pPr algn="just" marL="12700" marR="5715">
              <a:lnSpc>
                <a:spcPct val="80000"/>
              </a:lnSpc>
              <a:spcBef>
                <a:spcPts val="725"/>
              </a:spcBef>
            </a:pPr>
            <a:r>
              <a:rPr dirty="0" sz="2600" spc="-5">
                <a:latin typeface="Times New Roman"/>
                <a:cs typeface="Times New Roman"/>
              </a:rPr>
              <a:t>Assume that </a:t>
            </a:r>
            <a:r>
              <a:rPr dirty="0" sz="2600">
                <a:latin typeface="Times New Roman"/>
                <a:cs typeface="Times New Roman"/>
              </a:rPr>
              <a:t>a voice </a:t>
            </a:r>
            <a:r>
              <a:rPr dirty="0" sz="2600" spc="-5">
                <a:latin typeface="Times New Roman"/>
                <a:cs typeface="Times New Roman"/>
              </a:rPr>
              <a:t>channel occupies </a:t>
            </a:r>
            <a:r>
              <a:rPr dirty="0" sz="2600">
                <a:latin typeface="Times New Roman"/>
                <a:cs typeface="Times New Roman"/>
              </a:rPr>
              <a:t>a </a:t>
            </a:r>
            <a:r>
              <a:rPr dirty="0" sz="2600" spc="-5">
                <a:latin typeface="Times New Roman"/>
                <a:cs typeface="Times New Roman"/>
              </a:rPr>
              <a:t>bandwidth </a:t>
            </a:r>
            <a:r>
              <a:rPr dirty="0" sz="2600">
                <a:latin typeface="Times New Roman"/>
                <a:cs typeface="Times New Roman"/>
              </a:rPr>
              <a:t>of 4 </a:t>
            </a:r>
            <a:r>
              <a:rPr dirty="0" sz="2600" spc="-5">
                <a:latin typeface="Times New Roman"/>
                <a:cs typeface="Times New Roman"/>
              </a:rPr>
              <a:t>kHz. </a:t>
            </a:r>
            <a:r>
              <a:rPr dirty="0" sz="2600" spc="-204">
                <a:latin typeface="Times New Roman"/>
                <a:cs typeface="Times New Roman"/>
              </a:rPr>
              <a:t>We </a:t>
            </a:r>
            <a:r>
              <a:rPr dirty="0" sz="2600" spc="-200">
                <a:latin typeface="Times New Roman"/>
                <a:cs typeface="Times New Roman"/>
              </a:rPr>
              <a:t> </a:t>
            </a:r>
            <a:r>
              <a:rPr dirty="0" sz="2600" spc="-5">
                <a:latin typeface="Times New Roman"/>
                <a:cs typeface="Times New Roman"/>
              </a:rPr>
              <a:t>need</a:t>
            </a:r>
            <a:r>
              <a:rPr dirty="0" sz="2600">
                <a:latin typeface="Times New Roman"/>
                <a:cs typeface="Times New Roman"/>
              </a:rPr>
              <a:t> </a:t>
            </a:r>
            <a:r>
              <a:rPr dirty="0" sz="2600" spc="-5">
                <a:latin typeface="Times New Roman"/>
                <a:cs typeface="Times New Roman"/>
              </a:rPr>
              <a:t>to</a:t>
            </a:r>
            <a:r>
              <a:rPr dirty="0" sz="2600">
                <a:latin typeface="Times New Roman"/>
                <a:cs typeface="Times New Roman"/>
              </a:rPr>
              <a:t> combine</a:t>
            </a:r>
            <a:r>
              <a:rPr dirty="0" sz="2600" spc="5">
                <a:latin typeface="Times New Roman"/>
                <a:cs typeface="Times New Roman"/>
              </a:rPr>
              <a:t> </a:t>
            </a:r>
            <a:r>
              <a:rPr dirty="0" sz="2600" spc="-5">
                <a:latin typeface="Times New Roman"/>
                <a:cs typeface="Times New Roman"/>
              </a:rPr>
              <a:t>three</a:t>
            </a:r>
            <a:r>
              <a:rPr dirty="0" sz="2600">
                <a:latin typeface="Times New Roman"/>
                <a:cs typeface="Times New Roman"/>
              </a:rPr>
              <a:t> voice</a:t>
            </a:r>
            <a:r>
              <a:rPr dirty="0" sz="2600" spc="5">
                <a:latin typeface="Times New Roman"/>
                <a:cs typeface="Times New Roman"/>
              </a:rPr>
              <a:t> </a:t>
            </a:r>
            <a:r>
              <a:rPr dirty="0" sz="2600" spc="-5">
                <a:latin typeface="Times New Roman"/>
                <a:cs typeface="Times New Roman"/>
              </a:rPr>
              <a:t>channels</a:t>
            </a:r>
            <a:r>
              <a:rPr dirty="0" sz="2600">
                <a:latin typeface="Times New Roman"/>
                <a:cs typeface="Times New Roman"/>
              </a:rPr>
              <a:t> into</a:t>
            </a:r>
            <a:r>
              <a:rPr dirty="0" sz="2600" spc="5">
                <a:latin typeface="Times New Roman"/>
                <a:cs typeface="Times New Roman"/>
              </a:rPr>
              <a:t> </a:t>
            </a:r>
            <a:r>
              <a:rPr dirty="0" sz="2600">
                <a:latin typeface="Times New Roman"/>
                <a:cs typeface="Times New Roman"/>
              </a:rPr>
              <a:t>a</a:t>
            </a:r>
            <a:r>
              <a:rPr dirty="0" sz="2600" spc="5">
                <a:latin typeface="Times New Roman"/>
                <a:cs typeface="Times New Roman"/>
              </a:rPr>
              <a:t> </a:t>
            </a:r>
            <a:r>
              <a:rPr dirty="0" sz="2600" spc="-5">
                <a:latin typeface="Times New Roman"/>
                <a:cs typeface="Times New Roman"/>
              </a:rPr>
              <a:t>link</a:t>
            </a:r>
            <a:r>
              <a:rPr dirty="0" sz="2600">
                <a:latin typeface="Times New Roman"/>
                <a:cs typeface="Times New Roman"/>
              </a:rPr>
              <a:t> </a:t>
            </a:r>
            <a:r>
              <a:rPr dirty="0" sz="2600" spc="-5">
                <a:latin typeface="Times New Roman"/>
                <a:cs typeface="Times New Roman"/>
              </a:rPr>
              <a:t>with</a:t>
            </a:r>
            <a:r>
              <a:rPr dirty="0" sz="2600">
                <a:latin typeface="Times New Roman"/>
                <a:cs typeface="Times New Roman"/>
              </a:rPr>
              <a:t> a </a:t>
            </a:r>
            <a:r>
              <a:rPr dirty="0" sz="2600" spc="5">
                <a:latin typeface="Times New Roman"/>
                <a:cs typeface="Times New Roman"/>
              </a:rPr>
              <a:t> </a:t>
            </a:r>
            <a:r>
              <a:rPr dirty="0" sz="2600">
                <a:latin typeface="Times New Roman"/>
                <a:cs typeface="Times New Roman"/>
              </a:rPr>
              <a:t>bandwidth</a:t>
            </a:r>
            <a:r>
              <a:rPr dirty="0" sz="2600" spc="5">
                <a:latin typeface="Times New Roman"/>
                <a:cs typeface="Times New Roman"/>
              </a:rPr>
              <a:t> </a:t>
            </a:r>
            <a:r>
              <a:rPr dirty="0" sz="2600">
                <a:latin typeface="Times New Roman"/>
                <a:cs typeface="Times New Roman"/>
              </a:rPr>
              <a:t>of</a:t>
            </a:r>
            <a:r>
              <a:rPr dirty="0" sz="2600" spc="5">
                <a:latin typeface="Times New Roman"/>
                <a:cs typeface="Times New Roman"/>
              </a:rPr>
              <a:t> </a:t>
            </a:r>
            <a:r>
              <a:rPr dirty="0" sz="2600" spc="-5">
                <a:latin typeface="Times New Roman"/>
                <a:cs typeface="Times New Roman"/>
              </a:rPr>
              <a:t>12</a:t>
            </a:r>
            <a:r>
              <a:rPr dirty="0" sz="2600">
                <a:latin typeface="Times New Roman"/>
                <a:cs typeface="Times New Roman"/>
              </a:rPr>
              <a:t> </a:t>
            </a:r>
            <a:r>
              <a:rPr dirty="0" sz="2600" spc="-5">
                <a:latin typeface="Times New Roman"/>
                <a:cs typeface="Times New Roman"/>
              </a:rPr>
              <a:t>kHz,</a:t>
            </a:r>
            <a:r>
              <a:rPr dirty="0" sz="2600">
                <a:latin typeface="Times New Roman"/>
                <a:cs typeface="Times New Roman"/>
              </a:rPr>
              <a:t> </a:t>
            </a:r>
            <a:r>
              <a:rPr dirty="0" sz="2600" spc="-5">
                <a:latin typeface="Times New Roman"/>
                <a:cs typeface="Times New Roman"/>
              </a:rPr>
              <a:t>from</a:t>
            </a:r>
            <a:r>
              <a:rPr dirty="0" sz="2600">
                <a:latin typeface="Times New Roman"/>
                <a:cs typeface="Times New Roman"/>
              </a:rPr>
              <a:t> 20</a:t>
            </a:r>
            <a:r>
              <a:rPr dirty="0" sz="2600" spc="5">
                <a:latin typeface="Times New Roman"/>
                <a:cs typeface="Times New Roman"/>
              </a:rPr>
              <a:t> </a:t>
            </a:r>
            <a:r>
              <a:rPr dirty="0" sz="2600">
                <a:latin typeface="Times New Roman"/>
                <a:cs typeface="Times New Roman"/>
              </a:rPr>
              <a:t>to</a:t>
            </a:r>
            <a:r>
              <a:rPr dirty="0" sz="2600" spc="5">
                <a:latin typeface="Times New Roman"/>
                <a:cs typeface="Times New Roman"/>
              </a:rPr>
              <a:t> </a:t>
            </a:r>
            <a:r>
              <a:rPr dirty="0" sz="2600" spc="-5">
                <a:latin typeface="Times New Roman"/>
                <a:cs typeface="Times New Roman"/>
              </a:rPr>
              <a:t>32</a:t>
            </a:r>
            <a:r>
              <a:rPr dirty="0" sz="2600">
                <a:latin typeface="Times New Roman"/>
                <a:cs typeface="Times New Roman"/>
              </a:rPr>
              <a:t> kHz.</a:t>
            </a:r>
            <a:r>
              <a:rPr dirty="0" sz="2600" spc="5">
                <a:latin typeface="Times New Roman"/>
                <a:cs typeface="Times New Roman"/>
              </a:rPr>
              <a:t> </a:t>
            </a:r>
            <a:r>
              <a:rPr dirty="0" sz="2600" spc="-5">
                <a:latin typeface="Times New Roman"/>
                <a:cs typeface="Times New Roman"/>
              </a:rPr>
              <a:t>Show</a:t>
            </a:r>
            <a:r>
              <a:rPr dirty="0" sz="2600">
                <a:latin typeface="Times New Roman"/>
                <a:cs typeface="Times New Roman"/>
              </a:rPr>
              <a:t> </a:t>
            </a:r>
            <a:r>
              <a:rPr dirty="0" sz="2600" spc="-5">
                <a:latin typeface="Times New Roman"/>
                <a:cs typeface="Times New Roman"/>
              </a:rPr>
              <a:t>the </a:t>
            </a:r>
            <a:r>
              <a:rPr dirty="0" sz="2600">
                <a:latin typeface="Times New Roman"/>
                <a:cs typeface="Times New Roman"/>
              </a:rPr>
              <a:t> configuration, </a:t>
            </a:r>
            <a:r>
              <a:rPr dirty="0" sz="2600" spc="-5">
                <a:latin typeface="Times New Roman"/>
                <a:cs typeface="Times New Roman"/>
              </a:rPr>
              <a:t>using </a:t>
            </a:r>
            <a:r>
              <a:rPr dirty="0" sz="2600">
                <a:latin typeface="Times New Roman"/>
                <a:cs typeface="Times New Roman"/>
              </a:rPr>
              <a:t>the </a:t>
            </a:r>
            <a:r>
              <a:rPr dirty="0" sz="2600" spc="-5">
                <a:latin typeface="Times New Roman"/>
                <a:cs typeface="Times New Roman"/>
              </a:rPr>
              <a:t>frequency </a:t>
            </a:r>
            <a:r>
              <a:rPr dirty="0" sz="2600">
                <a:latin typeface="Times New Roman"/>
                <a:cs typeface="Times New Roman"/>
              </a:rPr>
              <a:t>domain. </a:t>
            </a:r>
            <a:r>
              <a:rPr dirty="0" sz="2600" spc="-5">
                <a:latin typeface="Times New Roman"/>
                <a:cs typeface="Times New Roman"/>
              </a:rPr>
              <a:t>Assume </a:t>
            </a:r>
            <a:r>
              <a:rPr dirty="0" sz="2600">
                <a:latin typeface="Times New Roman"/>
                <a:cs typeface="Times New Roman"/>
              </a:rPr>
              <a:t>there are </a:t>
            </a:r>
            <a:r>
              <a:rPr dirty="0" sz="2600" spc="-10">
                <a:latin typeface="Times New Roman"/>
                <a:cs typeface="Times New Roman"/>
              </a:rPr>
              <a:t>no </a:t>
            </a:r>
            <a:r>
              <a:rPr dirty="0" sz="2600" spc="-5">
                <a:latin typeface="Times New Roman"/>
                <a:cs typeface="Times New Roman"/>
              </a:rPr>
              <a:t> </a:t>
            </a:r>
            <a:r>
              <a:rPr dirty="0" sz="2600">
                <a:latin typeface="Times New Roman"/>
                <a:cs typeface="Times New Roman"/>
              </a:rPr>
              <a:t>guard</a:t>
            </a:r>
            <a:r>
              <a:rPr dirty="0" sz="2600" spc="-30">
                <a:latin typeface="Times New Roman"/>
                <a:cs typeface="Times New Roman"/>
              </a:rPr>
              <a:t> </a:t>
            </a:r>
            <a:r>
              <a:rPr dirty="0" sz="2600">
                <a:latin typeface="Times New Roman"/>
                <a:cs typeface="Times New Roman"/>
              </a:rPr>
              <a:t>bands.</a:t>
            </a:r>
            <a:endParaRPr sz="2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33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2600" b="1">
                <a:solidFill>
                  <a:srgbClr val="0462C1"/>
                </a:solidFill>
                <a:latin typeface="Times New Roman"/>
                <a:cs typeface="Times New Roman"/>
              </a:rPr>
              <a:t>Solution</a:t>
            </a:r>
            <a:endParaRPr sz="2600">
              <a:latin typeface="Times New Roman"/>
              <a:cs typeface="Times New Roman"/>
            </a:endParaRPr>
          </a:p>
          <a:p>
            <a:pPr algn="just" marL="12700" marR="5080">
              <a:lnSpc>
                <a:spcPct val="80000"/>
              </a:lnSpc>
              <a:spcBef>
                <a:spcPts val="1000"/>
              </a:spcBef>
            </a:pPr>
            <a:r>
              <a:rPr dirty="0" sz="2600" spc="-100">
                <a:latin typeface="Times New Roman"/>
                <a:cs typeface="Times New Roman"/>
              </a:rPr>
              <a:t>We</a:t>
            </a:r>
            <a:r>
              <a:rPr dirty="0" sz="2600" spc="-95">
                <a:latin typeface="Times New Roman"/>
                <a:cs typeface="Times New Roman"/>
              </a:rPr>
              <a:t> </a:t>
            </a:r>
            <a:r>
              <a:rPr dirty="0" sz="2600" spc="-5">
                <a:latin typeface="Times New Roman"/>
                <a:cs typeface="Times New Roman"/>
              </a:rPr>
              <a:t>shift</a:t>
            </a:r>
            <a:r>
              <a:rPr dirty="0" sz="2600">
                <a:latin typeface="Times New Roman"/>
                <a:cs typeface="Times New Roman"/>
              </a:rPr>
              <a:t> </a:t>
            </a:r>
            <a:r>
              <a:rPr dirty="0" sz="2600" spc="-5">
                <a:latin typeface="Times New Roman"/>
                <a:cs typeface="Times New Roman"/>
              </a:rPr>
              <a:t>(modulate)</a:t>
            </a:r>
            <a:r>
              <a:rPr dirty="0" sz="2600">
                <a:latin typeface="Times New Roman"/>
                <a:cs typeface="Times New Roman"/>
              </a:rPr>
              <a:t> </a:t>
            </a:r>
            <a:r>
              <a:rPr dirty="0" sz="2600" spc="-5">
                <a:latin typeface="Times New Roman"/>
                <a:cs typeface="Times New Roman"/>
              </a:rPr>
              <a:t>each</a:t>
            </a:r>
            <a:r>
              <a:rPr dirty="0" sz="2600">
                <a:latin typeface="Times New Roman"/>
                <a:cs typeface="Times New Roman"/>
              </a:rPr>
              <a:t> of</a:t>
            </a:r>
            <a:r>
              <a:rPr dirty="0" sz="2600" spc="5">
                <a:latin typeface="Times New Roman"/>
                <a:cs typeface="Times New Roman"/>
              </a:rPr>
              <a:t> </a:t>
            </a:r>
            <a:r>
              <a:rPr dirty="0" sz="2600" spc="-5">
                <a:latin typeface="Times New Roman"/>
                <a:cs typeface="Times New Roman"/>
              </a:rPr>
              <a:t>the</a:t>
            </a:r>
            <a:r>
              <a:rPr dirty="0" sz="2600">
                <a:latin typeface="Times New Roman"/>
                <a:cs typeface="Times New Roman"/>
              </a:rPr>
              <a:t> three</a:t>
            </a:r>
            <a:r>
              <a:rPr dirty="0" sz="2600" spc="5">
                <a:latin typeface="Times New Roman"/>
                <a:cs typeface="Times New Roman"/>
              </a:rPr>
              <a:t> </a:t>
            </a:r>
            <a:r>
              <a:rPr dirty="0" sz="2600" spc="-5">
                <a:latin typeface="Times New Roman"/>
                <a:cs typeface="Times New Roman"/>
              </a:rPr>
              <a:t>voice</a:t>
            </a:r>
            <a:r>
              <a:rPr dirty="0" sz="2600">
                <a:latin typeface="Times New Roman"/>
                <a:cs typeface="Times New Roman"/>
              </a:rPr>
              <a:t> </a:t>
            </a:r>
            <a:r>
              <a:rPr dirty="0" sz="2600" spc="-5">
                <a:latin typeface="Times New Roman"/>
                <a:cs typeface="Times New Roman"/>
              </a:rPr>
              <a:t>channels</a:t>
            </a:r>
            <a:r>
              <a:rPr dirty="0" sz="2600">
                <a:latin typeface="Times New Roman"/>
                <a:cs typeface="Times New Roman"/>
              </a:rPr>
              <a:t> </a:t>
            </a:r>
            <a:r>
              <a:rPr dirty="0" sz="2600" spc="-5">
                <a:latin typeface="Times New Roman"/>
                <a:cs typeface="Times New Roman"/>
              </a:rPr>
              <a:t>to</a:t>
            </a:r>
            <a:r>
              <a:rPr dirty="0" sz="2600">
                <a:latin typeface="Times New Roman"/>
                <a:cs typeface="Times New Roman"/>
              </a:rPr>
              <a:t> a </a:t>
            </a:r>
            <a:r>
              <a:rPr dirty="0" sz="2600" spc="5">
                <a:latin typeface="Times New Roman"/>
                <a:cs typeface="Times New Roman"/>
              </a:rPr>
              <a:t> </a:t>
            </a:r>
            <a:r>
              <a:rPr dirty="0" sz="2600" spc="-10">
                <a:latin typeface="Times New Roman"/>
                <a:cs typeface="Times New Roman"/>
              </a:rPr>
              <a:t>different </a:t>
            </a:r>
            <a:r>
              <a:rPr dirty="0" sz="2600">
                <a:latin typeface="Times New Roman"/>
                <a:cs typeface="Times New Roman"/>
              </a:rPr>
              <a:t>bandwidth, </a:t>
            </a:r>
            <a:r>
              <a:rPr dirty="0" sz="2600" spc="-5">
                <a:latin typeface="Times New Roman"/>
                <a:cs typeface="Times New Roman"/>
              </a:rPr>
              <a:t>as shown in </a:t>
            </a:r>
            <a:r>
              <a:rPr dirty="0" sz="2600">
                <a:latin typeface="Times New Roman"/>
                <a:cs typeface="Times New Roman"/>
              </a:rPr>
              <a:t>Figure 6.6. </a:t>
            </a:r>
            <a:r>
              <a:rPr dirty="0" sz="2600" spc="-100">
                <a:latin typeface="Times New Roman"/>
                <a:cs typeface="Times New Roman"/>
              </a:rPr>
              <a:t>We </a:t>
            </a:r>
            <a:r>
              <a:rPr dirty="0" sz="2600">
                <a:latin typeface="Times New Roman"/>
                <a:cs typeface="Times New Roman"/>
              </a:rPr>
              <a:t>use the </a:t>
            </a:r>
            <a:r>
              <a:rPr dirty="0" sz="2600" spc="5">
                <a:latin typeface="Times New Roman"/>
                <a:cs typeface="Times New Roman"/>
              </a:rPr>
              <a:t>20- </a:t>
            </a:r>
            <a:r>
              <a:rPr dirty="0" sz="2600" spc="-5">
                <a:latin typeface="Times New Roman"/>
                <a:cs typeface="Times New Roman"/>
              </a:rPr>
              <a:t>to </a:t>
            </a:r>
            <a:r>
              <a:rPr dirty="0" sz="2600">
                <a:latin typeface="Times New Roman"/>
                <a:cs typeface="Times New Roman"/>
              </a:rPr>
              <a:t> </a:t>
            </a:r>
            <a:r>
              <a:rPr dirty="0" sz="2600" spc="-5">
                <a:latin typeface="Times New Roman"/>
                <a:cs typeface="Times New Roman"/>
              </a:rPr>
              <a:t>24-kHz</a:t>
            </a:r>
            <a:r>
              <a:rPr dirty="0" sz="2600">
                <a:latin typeface="Times New Roman"/>
                <a:cs typeface="Times New Roman"/>
              </a:rPr>
              <a:t> </a:t>
            </a:r>
            <a:r>
              <a:rPr dirty="0" sz="2600" spc="-5">
                <a:latin typeface="Times New Roman"/>
                <a:cs typeface="Times New Roman"/>
              </a:rPr>
              <a:t>bandwidth</a:t>
            </a:r>
            <a:r>
              <a:rPr dirty="0" sz="2600">
                <a:latin typeface="Times New Roman"/>
                <a:cs typeface="Times New Roman"/>
              </a:rPr>
              <a:t> </a:t>
            </a:r>
            <a:r>
              <a:rPr dirty="0" sz="2600" spc="-5">
                <a:latin typeface="Times New Roman"/>
                <a:cs typeface="Times New Roman"/>
              </a:rPr>
              <a:t>for</a:t>
            </a:r>
            <a:r>
              <a:rPr dirty="0" sz="2600">
                <a:latin typeface="Times New Roman"/>
                <a:cs typeface="Times New Roman"/>
              </a:rPr>
              <a:t> the</a:t>
            </a:r>
            <a:r>
              <a:rPr dirty="0" sz="2600" spc="5">
                <a:latin typeface="Times New Roman"/>
                <a:cs typeface="Times New Roman"/>
              </a:rPr>
              <a:t> </a:t>
            </a:r>
            <a:r>
              <a:rPr dirty="0" sz="2600" spc="-5">
                <a:latin typeface="Times New Roman"/>
                <a:cs typeface="Times New Roman"/>
              </a:rPr>
              <a:t>first</a:t>
            </a:r>
            <a:r>
              <a:rPr dirty="0" sz="2600">
                <a:latin typeface="Times New Roman"/>
                <a:cs typeface="Times New Roman"/>
              </a:rPr>
              <a:t> channel,</a:t>
            </a:r>
            <a:r>
              <a:rPr dirty="0" sz="2600" spc="5">
                <a:latin typeface="Times New Roman"/>
                <a:cs typeface="Times New Roman"/>
              </a:rPr>
              <a:t> </a:t>
            </a:r>
            <a:r>
              <a:rPr dirty="0" sz="2600">
                <a:latin typeface="Times New Roman"/>
                <a:cs typeface="Times New Roman"/>
              </a:rPr>
              <a:t>the</a:t>
            </a:r>
            <a:r>
              <a:rPr dirty="0" sz="2600" spc="5">
                <a:latin typeface="Times New Roman"/>
                <a:cs typeface="Times New Roman"/>
              </a:rPr>
              <a:t> 24-</a:t>
            </a:r>
            <a:r>
              <a:rPr dirty="0" sz="2600" spc="10">
                <a:latin typeface="Times New Roman"/>
                <a:cs typeface="Times New Roman"/>
              </a:rPr>
              <a:t> </a:t>
            </a:r>
            <a:r>
              <a:rPr dirty="0" sz="2600">
                <a:latin typeface="Times New Roman"/>
                <a:cs typeface="Times New Roman"/>
              </a:rPr>
              <a:t>to</a:t>
            </a:r>
            <a:r>
              <a:rPr dirty="0" sz="2600" spc="5">
                <a:latin typeface="Times New Roman"/>
                <a:cs typeface="Times New Roman"/>
              </a:rPr>
              <a:t> </a:t>
            </a:r>
            <a:r>
              <a:rPr dirty="0" sz="2600" spc="-5">
                <a:latin typeface="Times New Roman"/>
                <a:cs typeface="Times New Roman"/>
              </a:rPr>
              <a:t>28-kHz </a:t>
            </a:r>
            <a:r>
              <a:rPr dirty="0" sz="2600">
                <a:latin typeface="Times New Roman"/>
                <a:cs typeface="Times New Roman"/>
              </a:rPr>
              <a:t> bandwidth</a:t>
            </a:r>
            <a:r>
              <a:rPr dirty="0" sz="2600" spc="5">
                <a:latin typeface="Times New Roman"/>
                <a:cs typeface="Times New Roman"/>
              </a:rPr>
              <a:t> </a:t>
            </a:r>
            <a:r>
              <a:rPr dirty="0" sz="2600">
                <a:latin typeface="Times New Roman"/>
                <a:cs typeface="Times New Roman"/>
              </a:rPr>
              <a:t>for</a:t>
            </a:r>
            <a:r>
              <a:rPr dirty="0" sz="2600" spc="5">
                <a:latin typeface="Times New Roman"/>
                <a:cs typeface="Times New Roman"/>
              </a:rPr>
              <a:t> </a:t>
            </a:r>
            <a:r>
              <a:rPr dirty="0" sz="2600" spc="-5">
                <a:latin typeface="Times New Roman"/>
                <a:cs typeface="Times New Roman"/>
              </a:rPr>
              <a:t>the</a:t>
            </a:r>
            <a:r>
              <a:rPr dirty="0" sz="2600">
                <a:latin typeface="Times New Roman"/>
                <a:cs typeface="Times New Roman"/>
              </a:rPr>
              <a:t> </a:t>
            </a:r>
            <a:r>
              <a:rPr dirty="0" sz="2600" spc="-5">
                <a:latin typeface="Times New Roman"/>
                <a:cs typeface="Times New Roman"/>
              </a:rPr>
              <a:t>second</a:t>
            </a:r>
            <a:r>
              <a:rPr dirty="0" sz="2600">
                <a:latin typeface="Times New Roman"/>
                <a:cs typeface="Times New Roman"/>
              </a:rPr>
              <a:t> </a:t>
            </a:r>
            <a:r>
              <a:rPr dirty="0" sz="2600" spc="-5">
                <a:latin typeface="Times New Roman"/>
                <a:cs typeface="Times New Roman"/>
              </a:rPr>
              <a:t>channel,</a:t>
            </a:r>
            <a:r>
              <a:rPr dirty="0" sz="2600">
                <a:latin typeface="Times New Roman"/>
                <a:cs typeface="Times New Roman"/>
              </a:rPr>
              <a:t> </a:t>
            </a:r>
            <a:r>
              <a:rPr dirty="0" sz="2600" spc="-5">
                <a:latin typeface="Times New Roman"/>
                <a:cs typeface="Times New Roman"/>
              </a:rPr>
              <a:t>and</a:t>
            </a:r>
            <a:r>
              <a:rPr dirty="0" sz="2600">
                <a:latin typeface="Times New Roman"/>
                <a:cs typeface="Times New Roman"/>
              </a:rPr>
              <a:t> the</a:t>
            </a:r>
            <a:r>
              <a:rPr dirty="0" sz="2600" spc="5">
                <a:latin typeface="Times New Roman"/>
                <a:cs typeface="Times New Roman"/>
              </a:rPr>
              <a:t> </a:t>
            </a:r>
            <a:r>
              <a:rPr dirty="0" sz="2600">
                <a:latin typeface="Times New Roman"/>
                <a:cs typeface="Times New Roman"/>
              </a:rPr>
              <a:t>28-</a:t>
            </a:r>
            <a:r>
              <a:rPr dirty="0" sz="2600" spc="5">
                <a:latin typeface="Times New Roman"/>
                <a:cs typeface="Times New Roman"/>
              </a:rPr>
              <a:t> </a:t>
            </a:r>
            <a:r>
              <a:rPr dirty="0" sz="2600" spc="-5">
                <a:latin typeface="Times New Roman"/>
                <a:cs typeface="Times New Roman"/>
              </a:rPr>
              <a:t>to</a:t>
            </a:r>
            <a:r>
              <a:rPr dirty="0" sz="2600">
                <a:latin typeface="Times New Roman"/>
                <a:cs typeface="Times New Roman"/>
              </a:rPr>
              <a:t> </a:t>
            </a:r>
            <a:r>
              <a:rPr dirty="0" sz="2600" spc="-5">
                <a:latin typeface="Times New Roman"/>
                <a:cs typeface="Times New Roman"/>
              </a:rPr>
              <a:t>32-kHz </a:t>
            </a:r>
            <a:r>
              <a:rPr dirty="0" sz="2600">
                <a:latin typeface="Times New Roman"/>
                <a:cs typeface="Times New Roman"/>
              </a:rPr>
              <a:t> bandwidth for the </a:t>
            </a:r>
            <a:r>
              <a:rPr dirty="0" sz="2600" spc="-5">
                <a:latin typeface="Times New Roman"/>
                <a:cs typeface="Times New Roman"/>
              </a:rPr>
              <a:t>third </a:t>
            </a:r>
            <a:r>
              <a:rPr dirty="0" sz="2600">
                <a:latin typeface="Times New Roman"/>
                <a:cs typeface="Times New Roman"/>
              </a:rPr>
              <a:t>one. </a:t>
            </a:r>
            <a:r>
              <a:rPr dirty="0" sz="2600" spc="-5">
                <a:latin typeface="Times New Roman"/>
                <a:cs typeface="Times New Roman"/>
              </a:rPr>
              <a:t>Then </a:t>
            </a:r>
            <a:r>
              <a:rPr dirty="0" sz="2600">
                <a:latin typeface="Times New Roman"/>
                <a:cs typeface="Times New Roman"/>
              </a:rPr>
              <a:t>we </a:t>
            </a:r>
            <a:r>
              <a:rPr dirty="0" sz="2600" spc="-5">
                <a:latin typeface="Times New Roman"/>
                <a:cs typeface="Times New Roman"/>
              </a:rPr>
              <a:t>combine </a:t>
            </a:r>
            <a:r>
              <a:rPr dirty="0" sz="2600">
                <a:latin typeface="Times New Roman"/>
                <a:cs typeface="Times New Roman"/>
              </a:rPr>
              <a:t>them </a:t>
            </a:r>
            <a:r>
              <a:rPr dirty="0" sz="2600" spc="-5">
                <a:latin typeface="Times New Roman"/>
                <a:cs typeface="Times New Roman"/>
              </a:rPr>
              <a:t>as shown in </a:t>
            </a:r>
            <a:r>
              <a:rPr dirty="0" sz="2600" spc="-635">
                <a:latin typeface="Times New Roman"/>
                <a:cs typeface="Times New Roman"/>
              </a:rPr>
              <a:t> </a:t>
            </a:r>
            <a:r>
              <a:rPr dirty="0" sz="2600">
                <a:latin typeface="Times New Roman"/>
                <a:cs typeface="Times New Roman"/>
              </a:rPr>
              <a:t>the</a:t>
            </a:r>
            <a:r>
              <a:rPr dirty="0" sz="2600" spc="-10">
                <a:latin typeface="Times New Roman"/>
                <a:cs typeface="Times New Roman"/>
              </a:rPr>
              <a:t> </a:t>
            </a:r>
            <a:r>
              <a:rPr dirty="0" sz="2600">
                <a:latin typeface="Times New Roman"/>
                <a:cs typeface="Times New Roman"/>
              </a:rPr>
              <a:t>figure</a:t>
            </a:r>
            <a:r>
              <a:rPr dirty="0" sz="2600" spc="-15">
                <a:latin typeface="Times New Roman"/>
                <a:cs typeface="Times New Roman"/>
              </a:rPr>
              <a:t> </a:t>
            </a:r>
            <a:r>
              <a:rPr dirty="0" sz="2600" spc="-5">
                <a:latin typeface="Times New Roman"/>
                <a:cs typeface="Times New Roman"/>
              </a:rPr>
              <a:t>in</a:t>
            </a:r>
            <a:r>
              <a:rPr dirty="0" sz="2600">
                <a:latin typeface="Times New Roman"/>
                <a:cs typeface="Times New Roman"/>
              </a:rPr>
              <a:t> the</a:t>
            </a:r>
            <a:r>
              <a:rPr dirty="0" sz="2600" spc="-20">
                <a:latin typeface="Times New Roman"/>
                <a:cs typeface="Times New Roman"/>
              </a:rPr>
              <a:t> </a:t>
            </a:r>
            <a:r>
              <a:rPr dirty="0" sz="2600">
                <a:latin typeface="Times New Roman"/>
                <a:cs typeface="Times New Roman"/>
              </a:rPr>
              <a:t>next</a:t>
            </a:r>
            <a:r>
              <a:rPr dirty="0" sz="2600" spc="-15">
                <a:latin typeface="Times New Roman"/>
                <a:cs typeface="Times New Roman"/>
              </a:rPr>
              <a:t> </a:t>
            </a:r>
            <a:r>
              <a:rPr dirty="0" sz="2600" spc="-5">
                <a:latin typeface="Times New Roman"/>
                <a:cs typeface="Times New Roman"/>
              </a:rPr>
              <a:t>slide.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129" name="object 129"/>
          <p:cNvSpPr/>
          <p:nvPr/>
        </p:nvSpPr>
        <p:spPr>
          <a:xfrm>
            <a:off x="152400" y="2286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 h="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76200">
            <a:solidFill>
              <a:srgbClr val="0462C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0" name="object 130"/>
          <p:cNvSpPr/>
          <p:nvPr/>
        </p:nvSpPr>
        <p:spPr>
          <a:xfrm>
            <a:off x="153162" y="1143761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 h="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19050">
            <a:solidFill>
              <a:srgbClr val="0462C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1" name="object 131"/>
          <p:cNvSpPr/>
          <p:nvPr/>
        </p:nvSpPr>
        <p:spPr>
          <a:xfrm>
            <a:off x="152400" y="62484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 h="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76200">
            <a:solidFill>
              <a:srgbClr val="0462C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2" name="object 132"/>
          <p:cNvSpPr txBox="1">
            <a:spLocks noGrp="1"/>
          </p:cNvSpPr>
          <p:nvPr>
            <p:ph type="title"/>
          </p:nvPr>
        </p:nvSpPr>
        <p:spPr>
          <a:xfrm>
            <a:off x="231140" y="287527"/>
            <a:ext cx="2929890" cy="6965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45"/>
              <a:t>Example</a:t>
            </a:r>
            <a:r>
              <a:rPr dirty="0" spc="-170"/>
              <a:t> </a:t>
            </a:r>
            <a:r>
              <a:rPr dirty="0" spc="-25"/>
              <a:t>(1)</a:t>
            </a:r>
          </a:p>
        </p:txBody>
      </p:sp>
      <p:sp>
        <p:nvSpPr>
          <p:cNvPr id="133" name="object 13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 spc="-10"/>
              <a:t>Data</a:t>
            </a:r>
            <a:r>
              <a:rPr dirty="0" spc="-20"/>
              <a:t> </a:t>
            </a:r>
            <a:r>
              <a:rPr dirty="0" spc="-5"/>
              <a:t>Communication</a:t>
            </a:r>
            <a:r>
              <a:rPr dirty="0" spc="-15"/>
              <a:t> </a:t>
            </a:r>
            <a:r>
              <a:rPr dirty="0" spc="-5"/>
              <a:t>Lecture</a:t>
            </a:r>
            <a:r>
              <a:rPr dirty="0" spc="-20"/>
              <a:t> </a:t>
            </a:r>
            <a:r>
              <a:rPr dirty="0" spc="-5"/>
              <a:t>Series,</a:t>
            </a:r>
            <a:r>
              <a:rPr dirty="0"/>
              <a:t> </a:t>
            </a:r>
            <a:r>
              <a:rPr dirty="0" spc="-10"/>
              <a:t>NRC, </a:t>
            </a:r>
            <a:r>
              <a:rPr dirty="0" spc="-15"/>
              <a:t>MAY2020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1140" y="229615"/>
            <a:ext cx="3855085" cy="65087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100" spc="-40"/>
              <a:t>Example</a:t>
            </a:r>
            <a:r>
              <a:rPr dirty="0" sz="4100" spc="-135"/>
              <a:t> </a:t>
            </a:r>
            <a:r>
              <a:rPr dirty="0" sz="4100" spc="-35"/>
              <a:t>(Contd.)</a:t>
            </a:r>
            <a:endParaRPr sz="41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51356" y="1192252"/>
            <a:ext cx="7657192" cy="496508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 spc="-10"/>
              <a:t>Data</a:t>
            </a:r>
            <a:r>
              <a:rPr dirty="0" spc="-20"/>
              <a:t> </a:t>
            </a:r>
            <a:r>
              <a:rPr dirty="0" spc="-5"/>
              <a:t>Communication</a:t>
            </a:r>
            <a:r>
              <a:rPr dirty="0" spc="-15"/>
              <a:t> </a:t>
            </a:r>
            <a:r>
              <a:rPr dirty="0" spc="-5"/>
              <a:t>Lecture</a:t>
            </a:r>
            <a:r>
              <a:rPr dirty="0" spc="-20"/>
              <a:t> </a:t>
            </a:r>
            <a:r>
              <a:rPr dirty="0" spc="-5"/>
              <a:t>Series,</a:t>
            </a:r>
            <a:r>
              <a:rPr dirty="0"/>
              <a:t> </a:t>
            </a:r>
            <a:r>
              <a:rPr dirty="0" spc="-10"/>
              <a:t>NRC, </a:t>
            </a:r>
            <a:r>
              <a:rPr dirty="0" spc="-15"/>
              <a:t>MAY2020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Valued Gateway Client</dc:creator>
  <dc:title>PowerPoint Presentation</dc:title>
  <dcterms:created xsi:type="dcterms:W3CDTF">2022-04-16T03:44:22Z</dcterms:created>
  <dcterms:modified xsi:type="dcterms:W3CDTF">2022-04-16T03:44:22Z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2020-05-07T00:00:00Z</vt:filetime>
  </property>
  <property fmtid="{D5CDD505-2E9C-101B-9397-08002B2CF9AE}" pid="3" name="Creator">
    <vt:lpwstr>Microsoft® PowerPoint® for Microsoft 365</vt:lpwstr>
  </property>
  <property fmtid="{D5CDD505-2E9C-101B-9397-08002B2CF9AE}" pid="4" name="LastSaved">
    <vt:filetime>2022-04-16T00:00:00Z</vt:filetime>
  </property>
</Properties>
</file>